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71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707" autoAdjust="0"/>
  </p:normalViewPr>
  <p:slideViewPr>
    <p:cSldViewPr snapToGrid="0">
      <p:cViewPr varScale="1">
        <p:scale>
          <a:sx n="62" d="100"/>
          <a:sy n="62" d="100"/>
        </p:scale>
        <p:origin x="86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FED3-5B8B-46B2-95AB-1876235C23A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8409B-5A4C-48E5-A05F-E829552D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8409B-5A4C-48E5-A05F-E829552D1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8409B-5A4C-48E5-A05F-E829552D1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443E-9021-4D90-892E-229635B603F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 #12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9704173" cy="1655762"/>
          </a:xfrm>
        </p:spPr>
        <p:txBody>
          <a:bodyPr/>
          <a:lstStyle/>
          <a:p>
            <a:r>
              <a:rPr lang="en-US" dirty="0" smtClean="0"/>
              <a:t>Number your paper 1-7….Slide times will vary depending of type of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22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Which modern day country was once know as Mesopotamia?…….. – 6.8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Iran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Saudi Arabia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Iraq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Jordan </a:t>
            </a:r>
          </a:p>
        </p:txBody>
      </p:sp>
      <p:pic>
        <p:nvPicPr>
          <p:cNvPr id="1026" name="Picture 2" descr="http://ss6shms.pbworks.com/f/1383759320/MesopotamiaMap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30" y="1996303"/>
            <a:ext cx="61245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1329338" y="1732740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0624" y="388812"/>
            <a:ext cx="105424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dirty="0" smtClean="0"/>
              <a:t>In the quote below, what region is being referenced?-  6.8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Fertile Crescent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Egypt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Mesopotamia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The middle East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4564" y="1157658"/>
            <a:ext cx="5347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name of the third river is Tigris; it flows east of Assyria. And the fourth river is the Euphrates</a:t>
            </a:r>
            <a:r>
              <a:rPr lang="en-US" sz="2800" dirty="0" smtClean="0"/>
              <a:t>.” – Genesis 2:14…The Garden of Eden</a:t>
            </a:r>
            <a:endParaRPr lang="en-US" sz="2800" dirty="0"/>
          </a:p>
        </p:txBody>
      </p:sp>
      <p:pic>
        <p:nvPicPr>
          <p:cNvPr id="2050" name="Picture 2" descr="http://media.ldscdn.org/images/media-library/gospel-art/old-testament/garden-of-eden-clawson-art-37727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247"/>
            <a:ext cx="12192000" cy="3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3410686" y="1650696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57030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What is the importance of the Sumerian civilization?  6.9</a:t>
            </a:r>
          </a:p>
          <a:p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Historians consider it the oldest civilization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created the world’s first permanent armies.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Historians consider them to be the first great empire of the world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developed the alphabet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3074" name="Picture 2" descr="http://xenohistorian.faithweb.com/worldhis/figur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4224"/>
            <a:ext cx="6096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5885970" y="1752816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424" y="0"/>
            <a:ext cx="120385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What activity below allowed for farmers to create a surplus of food? – 6.10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domestication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irrigation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Metallurgy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Herding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4098" name="Picture 2" descr="http://www.fairport.org/webpages/pgitlin/imageGallery/Living-in-Ancient-Mesopota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2412283"/>
            <a:ext cx="4350955" cy="42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cid.org/images/hist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4" y="3370217"/>
            <a:ext cx="4192270" cy="32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2174069" y="883663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8" y="441064"/>
            <a:ext cx="9621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. Early civilizations’ religious beliefs were polytheistic in nature.  What did the early Sumerians believe their gods had control over? – 6.11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Elements in nature…fire, wind, and water…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Blessings and guiding people in their daily lives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Deciding which person was to rule over the land.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  All of the above.</a:t>
            </a:r>
            <a:endParaRPr lang="en-US" sz="2800" dirty="0"/>
          </a:p>
        </p:txBody>
      </p:sp>
      <p:pic>
        <p:nvPicPr>
          <p:cNvPr id="5122" name="Picture 2" descr="http://gmshistory.weebly.com/uploads/5/4/4/9/5449688/9316933.jpg?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78" y="3169920"/>
            <a:ext cx="4809789" cy="35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3846115" y="3022482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026" y="641360"/>
            <a:ext cx="105424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The following illustrations effected what aspect of Sumerian culture the most? - 6.12</a:t>
            </a:r>
          </a:p>
          <a:p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Agriculture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Herding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Trade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Metallurgy </a:t>
            </a:r>
          </a:p>
          <a:p>
            <a:r>
              <a:rPr lang="en-US" sz="2800" dirty="0" smtClean="0"/>
              <a:t>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" name="Picture 2" descr="http://www.penfield.edu/webpages/jgiotto/photos/1400281/MESO_wheel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1293857"/>
            <a:ext cx="3795849" cy="28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quarianradio.com/wp-content/uploads/2013/01/plow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4959848"/>
            <a:ext cx="34385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connect007.com/articlefiles/47929-Cullen%20Pic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9" y="1525293"/>
            <a:ext cx="3422833" cy="34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2310266" y="1928691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948" y="3713120"/>
            <a:ext cx="10542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  <a:r>
              <a:rPr lang="en-US" sz="2800" dirty="0" smtClean="0"/>
              <a:t>. Earliest scribes in Mesopotamia recorded trade by developing the world’s oldest written system.  Identify the writing system.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Cuneiform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Hieroglyphics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Pictographs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Alphabet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7170" name="Picture 2" descr="http://www.crystalinks.com/CuneiformTabl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23" y="332203"/>
            <a:ext cx="3402784" cy="30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2383075" y="4985400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220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Which modern day country was once know as Mesopotamia?…….. – 6.8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Iran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Saudi Arabia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Iraq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Jordan </a:t>
            </a:r>
          </a:p>
        </p:txBody>
      </p:sp>
      <p:pic>
        <p:nvPicPr>
          <p:cNvPr id="1026" name="Picture 2" descr="http://ss6shms.pbworks.com/f/1383759320/MesopotamiaMap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30" y="1996303"/>
            <a:ext cx="61245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0624" y="388812"/>
            <a:ext cx="105424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dirty="0" smtClean="0"/>
              <a:t>In the quote below, what region is being referenced?-  6.8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Fertile Crescent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Egypt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Mesopotamia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The middle East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4564" y="1157658"/>
            <a:ext cx="5347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name of the third river is Tigris; it flows east of Assyria. And the fourth river is the Euphrates</a:t>
            </a:r>
            <a:r>
              <a:rPr lang="en-US" sz="2800" dirty="0" smtClean="0"/>
              <a:t>.” – Genesis 2:14…The Garden of Eden</a:t>
            </a:r>
            <a:endParaRPr lang="en-US" sz="2800" dirty="0"/>
          </a:p>
        </p:txBody>
      </p:sp>
      <p:pic>
        <p:nvPicPr>
          <p:cNvPr id="2050" name="Picture 2" descr="http://media.ldscdn.org/images/media-library/gospel-art/old-testament/garden-of-eden-clawson-art-37727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247"/>
            <a:ext cx="12192000" cy="3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57030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What is the importance of the Sumerian civilization?  6.9</a:t>
            </a:r>
          </a:p>
          <a:p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Historians consider it the oldest civilization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created the world’s first permanent armies.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Historians consider them to be the first great empire of the world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developed the alphabet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3074" name="Picture 2" descr="http://xenohistorian.faithweb.com/worldhis/figur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4224"/>
            <a:ext cx="60960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424" y="0"/>
            <a:ext cx="120385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What activity below allowed for farmers to create a surplus of food? – 6.10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domestication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irrigation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Metallurgy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Herding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4098" name="Picture 2" descr="http://www.fairport.org/webpages/pgitlin/imageGallery/Living-in-Ancient-Mesopota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2412283"/>
            <a:ext cx="4350955" cy="42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cid.org/images/hist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4" y="3370217"/>
            <a:ext cx="4192270" cy="32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8" y="441064"/>
            <a:ext cx="96219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. Early civilizations’ religious beliefs were polytheistic in nature.  What did the early Sumerians believe their gods had control over? – 6.11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Elements in nature…fire, wind, and water…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Blessings and guiding people in their daily lives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Deciding which person was to rule over the land.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  All of the above.</a:t>
            </a:r>
            <a:endParaRPr lang="en-US" sz="2800" dirty="0"/>
          </a:p>
        </p:txBody>
      </p:sp>
      <p:pic>
        <p:nvPicPr>
          <p:cNvPr id="5122" name="Picture 2" descr="http://gmshistory.weebly.com/uploads/5/4/4/9/5449688/9316933.jpg?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78" y="3169920"/>
            <a:ext cx="4809789" cy="35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026" y="641360"/>
            <a:ext cx="105424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The following illustrations effected what aspect of Sumerian culture the most? - 6.12</a:t>
            </a:r>
          </a:p>
          <a:p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Agriculture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Herding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Trade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Metallurgy </a:t>
            </a:r>
          </a:p>
          <a:p>
            <a:r>
              <a:rPr lang="en-US" sz="2800" dirty="0" smtClean="0"/>
              <a:t>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" name="Picture 2" descr="http://www.penfield.edu/webpages/jgiotto/photos/1400281/MESO_wheel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1293857"/>
            <a:ext cx="3795849" cy="28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quarianradio.com/wp-content/uploads/2013/01/plow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4959848"/>
            <a:ext cx="34385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connect007.com/articlefiles/47929-Cullen%20Pic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9" y="1525293"/>
            <a:ext cx="3422833" cy="34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948" y="3713120"/>
            <a:ext cx="10542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  <a:r>
              <a:rPr lang="en-US" sz="2800" dirty="0" smtClean="0"/>
              <a:t>. Earliest scribes in Mesopotamia recorded trade by developing the world’s oldest written system.  Identify the writing system.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Cuneiform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Hieroglyphics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Pictographs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Alphabet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7170" name="Picture 2" descr="http://www.crystalinks.com/CuneiformTabl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23" y="332203"/>
            <a:ext cx="3402784" cy="307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3550023" y="2581834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490</Words>
  <Application>Microsoft Office PowerPoint</Application>
  <PresentationFormat>Widescreen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Checkpoint #12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 #1</dc:title>
  <dc:creator>Matthew Kovach</dc:creator>
  <cp:lastModifiedBy>Jenny Culp</cp:lastModifiedBy>
  <cp:revision>53</cp:revision>
  <dcterms:created xsi:type="dcterms:W3CDTF">2015-08-19T12:38:26Z</dcterms:created>
  <dcterms:modified xsi:type="dcterms:W3CDTF">2016-09-28T20:03:08Z</dcterms:modified>
</cp:coreProperties>
</file>