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95" r:id="rId9"/>
    <p:sldId id="271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707" autoAdjust="0"/>
  </p:normalViewPr>
  <p:slideViewPr>
    <p:cSldViewPr snapToGrid="0">
      <p:cViewPr varScale="1">
        <p:scale>
          <a:sx n="62" d="100"/>
          <a:sy n="62" d="100"/>
        </p:scale>
        <p:origin x="86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FED3-5B8B-46B2-95AB-1876235C23A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8409B-5A4C-48E5-A05F-E829552D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0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Checkpoint #13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9704173" cy="1655762"/>
          </a:xfrm>
        </p:spPr>
        <p:txBody>
          <a:bodyPr/>
          <a:lstStyle/>
          <a:p>
            <a:r>
              <a:rPr lang="en-US" dirty="0" smtClean="0"/>
              <a:t>Number your paper 1-7….Slide times will vary depending of type of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22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The highlighted region refers to… – 6.8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Middle East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Mesopotamia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Fertile Crescent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Near East </a:t>
            </a:r>
          </a:p>
        </p:txBody>
      </p:sp>
      <p:pic>
        <p:nvPicPr>
          <p:cNvPr id="2" name="Picture 2" descr="http://www.ancient.eu/uploads/images/169.png?v=1431030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74" y="765659"/>
            <a:ext cx="4702627" cy="57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2877159" y="1718768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e/ee/Map_world_middle_east.svg"/>
          <p:cNvSpPr>
            <a:spLocks noChangeAspect="1" noChangeArrowheads="1"/>
          </p:cNvSpPr>
          <p:nvPr/>
        </p:nvSpPr>
        <p:spPr bwMode="auto">
          <a:xfrm>
            <a:off x="155575" y="-144463"/>
            <a:ext cx="6663236" cy="66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i726.photobucket.com/albums/ww264/Vingtillion/Decorated%20images/free-vector-world-map-1.gif?t=1244688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2036426" cy="50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594" y="5312229"/>
            <a:ext cx="11077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000" dirty="0" smtClean="0"/>
              <a:t>Identify the highlighted region. – 6.8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Middle East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Fertile Crescent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Far East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Central Asia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266760" y="5623580"/>
            <a:ext cx="781239" cy="363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57030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According to the timeline which civilization was the oldest?  6.9</a:t>
            </a:r>
          </a:p>
          <a:p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Sumerians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Akkadians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Hittites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Assyrians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2" name="Picture 2" descr="http://image.slidesharecdn.com/contibutionsofmesopotamia-140202205159-phpapp02/95/contributions-of-mesopotamia-2-638.jpg?cb=13916769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2749923" y="1724584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8a/67/2b/8a672b73a1524106e411731412f24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36" y="1227909"/>
            <a:ext cx="7290764" cy="56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424" y="82731"/>
            <a:ext cx="120385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Canals, dams, and basins are….. – 6.10</a:t>
            </a: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Innovations used in transpiration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Innovations in metallurgy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Innovation that helped created food surplus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Innovation in forging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6959973" y="1344615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2194004" cy="252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825625"/>
            <a:ext cx="2667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716" y="3329959"/>
          <a:ext cx="9463596" cy="3213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09"/>
                <a:gridCol w="755191"/>
                <a:gridCol w="8307096"/>
              </a:tblGrid>
              <a:tr h="80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.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19050" marB="190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 destroy their people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254000" marT="19050" marB="19050">
                    <a:solidFill>
                      <a:schemeClr val="bg1"/>
                    </a:solidFill>
                  </a:tcPr>
                </a:tc>
              </a:tr>
              <a:tr h="80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b.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19050" marB="190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tremble and weep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254000" marT="19050" marB="19050">
                    <a:solidFill>
                      <a:schemeClr val="bg1"/>
                    </a:solidFill>
                  </a:tcPr>
                </a:tc>
              </a:tr>
              <a:tr h="80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c.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19050" marB="190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turn to stone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254000" marT="19050" marB="19050">
                    <a:solidFill>
                      <a:schemeClr val="bg1"/>
                    </a:solidFill>
                  </a:tcPr>
                </a:tc>
              </a:tr>
              <a:tr h="80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d.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19050" marB="190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beat animals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254000" marT="19050" marB="1905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31" y="2658940"/>
            <a:ext cx="14470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According to this excerpt, what “evil thing” did the gods decide in their assembly? - 6.11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4054476" y="3245351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026" y="641360"/>
            <a:ext cx="1054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Which of the following has the greatest effect in movement? - 6.12</a:t>
            </a:r>
          </a:p>
          <a:p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Wheel</a:t>
            </a:r>
          </a:p>
          <a:p>
            <a:pPr marL="342900" indent="-342900">
              <a:buAutoNum type="alphaLcPeriod"/>
            </a:pPr>
            <a:r>
              <a:rPr lang="en-US" sz="2800" dirty="0"/>
              <a:t>P</a:t>
            </a:r>
            <a:r>
              <a:rPr lang="en-US" sz="2800" dirty="0" smtClean="0"/>
              <a:t>low</a:t>
            </a:r>
          </a:p>
          <a:p>
            <a:pPr marL="342900" indent="-342900">
              <a:buAutoNum type="alphaLcPeriod"/>
            </a:pPr>
            <a:r>
              <a:rPr lang="en-US" sz="2800" dirty="0"/>
              <a:t>C</a:t>
            </a:r>
            <a:r>
              <a:rPr lang="en-US" sz="2800" dirty="0" smtClean="0"/>
              <a:t>alendar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Geometry </a:t>
            </a:r>
          </a:p>
          <a:p>
            <a:r>
              <a:rPr lang="en-US" sz="2800" dirty="0" smtClean="0"/>
              <a:t> 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2" name="Picture 2" descr="http://www.penfield.edu/webpages/jgiotto/photos/1400281/MESO_wheel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46" y="2789282"/>
            <a:ext cx="4864794" cy="36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media.licdn.com/mpr/mpr/shrinknp_800_800/AAEAAQAAAAAAAAI7AAAAJDQ0ZDdhNWMxLTUzY2YtNDFmMi04NjU2LTAxMjE3NjdiZjdjY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0" y="4191000"/>
            <a:ext cx="5921411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1740273" y="1515034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17" t="24425" r="35952" b="32124"/>
          <a:stretch/>
        </p:blipFill>
        <p:spPr>
          <a:xfrm>
            <a:off x="-1" y="-1"/>
            <a:ext cx="1146727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0150" y="3428999"/>
            <a:ext cx="102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</a:t>
            </a:r>
            <a:r>
              <a:rPr lang="en-US" sz="2000" dirty="0" smtClean="0"/>
              <a:t>6.13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3521448" y="5115484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22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The highlighted region refers to… – 6.8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Middle East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Mesopotamia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Fertile Crescent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Near East </a:t>
            </a:r>
          </a:p>
        </p:txBody>
      </p:sp>
      <p:pic>
        <p:nvPicPr>
          <p:cNvPr id="2" name="Picture 2" descr="http://www.ancient.eu/uploads/images/169.png?v=1431030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74" y="765659"/>
            <a:ext cx="4702627" cy="57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e/ee/Map_world_middle_east.svg"/>
          <p:cNvSpPr>
            <a:spLocks noChangeAspect="1" noChangeArrowheads="1"/>
          </p:cNvSpPr>
          <p:nvPr/>
        </p:nvSpPr>
        <p:spPr bwMode="auto">
          <a:xfrm>
            <a:off x="155575" y="-144463"/>
            <a:ext cx="6663236" cy="66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i726.photobucket.com/albums/ww264/Vingtillion/Decorated%20images/free-vector-world-map-1.gif?t=1244688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2036426" cy="50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594" y="5312229"/>
            <a:ext cx="11077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000" dirty="0" smtClean="0"/>
              <a:t>Identify the highlighted region. – 6.8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Middle East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Fertile Crescent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Far East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Central Asia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16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57030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According to the timeline which civilization was the oldest?  6.9</a:t>
            </a:r>
          </a:p>
          <a:p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Sumerians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Akkadians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Hittites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Assyrians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2" name="Picture 2" descr="http://image.slidesharecdn.com/contibutionsofmesopotamia-140202205159-phpapp02/95/contributions-of-mesopotamia-2-638.jpg?cb=13916769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8a/67/2b/8a672b73a1524106e411731412f24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36" y="1227909"/>
            <a:ext cx="7290764" cy="56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424" y="82731"/>
            <a:ext cx="120385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Canals, dams, and basins are….. – 6.10</a:t>
            </a: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Innovations used in transpiration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Innovations in metallurgy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Innovation that helped created food surplus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Innovation in forging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2194004" cy="252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825625"/>
            <a:ext cx="2667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12797"/>
              </p:ext>
            </p:extLst>
          </p:nvPr>
        </p:nvGraphicFramePr>
        <p:xfrm>
          <a:off x="342716" y="3329959"/>
          <a:ext cx="9463596" cy="3213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09"/>
                <a:gridCol w="755191"/>
                <a:gridCol w="8307096"/>
              </a:tblGrid>
              <a:tr h="80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.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19050" marB="190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 destroy their people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254000" marT="19050" marB="19050">
                    <a:solidFill>
                      <a:schemeClr val="bg1"/>
                    </a:solidFill>
                  </a:tcPr>
                </a:tc>
              </a:tr>
              <a:tr h="80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b.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19050" marB="190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tremble and weep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254000" marT="19050" marB="19050">
                    <a:solidFill>
                      <a:schemeClr val="bg1"/>
                    </a:solidFill>
                  </a:tcPr>
                </a:tc>
              </a:tr>
              <a:tr h="80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c.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19050" marB="190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turn to stone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254000" marT="19050" marB="19050">
                    <a:solidFill>
                      <a:schemeClr val="bg1"/>
                    </a:solidFill>
                  </a:tcPr>
                </a:tc>
              </a:tr>
              <a:tr h="80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d.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19050" marB="190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beat animals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254000" marT="19050" marB="1905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31" y="2658940"/>
            <a:ext cx="14470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According to this excerpt, what “evil thing” did the gods decide in their assembly? - 6.11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0"/>
    </mc:Choice>
    <mc:Fallback xmlns="">
      <p:transition spd="slow" advTm="9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026" y="641360"/>
            <a:ext cx="1054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Which of the following has the greatest effect in movement? - 6.12</a:t>
            </a:r>
          </a:p>
          <a:p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Wheel</a:t>
            </a:r>
          </a:p>
          <a:p>
            <a:pPr marL="342900" indent="-342900">
              <a:buAutoNum type="alphaLcPeriod"/>
            </a:pPr>
            <a:r>
              <a:rPr lang="en-US" sz="2800" dirty="0"/>
              <a:t>P</a:t>
            </a:r>
            <a:r>
              <a:rPr lang="en-US" sz="2800" dirty="0" smtClean="0"/>
              <a:t>low</a:t>
            </a:r>
          </a:p>
          <a:p>
            <a:pPr marL="342900" indent="-342900">
              <a:buAutoNum type="alphaLcPeriod"/>
            </a:pPr>
            <a:r>
              <a:rPr lang="en-US" sz="2800" dirty="0"/>
              <a:t>C</a:t>
            </a:r>
            <a:r>
              <a:rPr lang="en-US" sz="2800" dirty="0" smtClean="0"/>
              <a:t>alendar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Geometry </a:t>
            </a:r>
          </a:p>
          <a:p>
            <a:r>
              <a:rPr lang="en-US" sz="2800" dirty="0" smtClean="0"/>
              <a:t> 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2" name="Picture 2" descr="http://www.penfield.edu/webpages/jgiotto/photos/1400281/MESO_wheel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46" y="2789282"/>
            <a:ext cx="4864794" cy="36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media.licdn.com/mpr/mpr/shrinknp_800_800/AAEAAQAAAAAAAAI7AAAAJDQ0ZDdhNWMxLTUzY2YtNDFmMi04NjU2LTAxMjE3NjdiZjdjY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0" y="4191000"/>
            <a:ext cx="5921411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17" t="24425" r="35952" b="32124"/>
          <a:stretch/>
        </p:blipFill>
        <p:spPr>
          <a:xfrm>
            <a:off x="-1" y="-1"/>
            <a:ext cx="1146727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0150" y="3428999"/>
            <a:ext cx="102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</a:t>
            </a:r>
            <a:r>
              <a:rPr lang="en-US" sz="2000" dirty="0" smtClean="0"/>
              <a:t>6.13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2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0"/>
    </mc:Choice>
    <mc:Fallback xmlns="">
      <p:transition spd="slow" advTm="9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3550023" y="2581834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302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Checkpoint #13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 #1</dc:title>
  <dc:creator>Matthew Kovach</dc:creator>
  <cp:lastModifiedBy>Jenny Culp</cp:lastModifiedBy>
  <cp:revision>57</cp:revision>
  <dcterms:created xsi:type="dcterms:W3CDTF">2015-08-19T12:38:26Z</dcterms:created>
  <dcterms:modified xsi:type="dcterms:W3CDTF">2016-09-28T20:03:24Z</dcterms:modified>
</cp:coreProperties>
</file>