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2" r:id="rId5"/>
    <p:sldId id="257" r:id="rId6"/>
    <p:sldId id="258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E605-4189-4F2E-AEC5-1895E111F99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866-AF88-461C-B136-0214B2473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9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E605-4189-4F2E-AEC5-1895E111F99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866-AF88-461C-B136-0214B2473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9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E605-4189-4F2E-AEC5-1895E111F99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866-AF88-461C-B136-0214B2473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E605-4189-4F2E-AEC5-1895E111F99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866-AF88-461C-B136-0214B2473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1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E605-4189-4F2E-AEC5-1895E111F99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866-AF88-461C-B136-0214B2473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0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E605-4189-4F2E-AEC5-1895E111F99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866-AF88-461C-B136-0214B2473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2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E605-4189-4F2E-AEC5-1895E111F99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866-AF88-461C-B136-0214B2473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E605-4189-4F2E-AEC5-1895E111F99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866-AF88-461C-B136-0214B2473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3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E605-4189-4F2E-AEC5-1895E111F99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866-AF88-461C-B136-0214B2473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7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E605-4189-4F2E-AEC5-1895E111F99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866-AF88-461C-B136-0214B2473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0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E605-4189-4F2E-AEC5-1895E111F99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866-AF88-461C-B136-0214B2473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0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4E605-4189-4F2E-AEC5-1895E111F99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1D866-AF88-461C-B136-0214B2473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2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Checkpoints #29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Number 1-7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367" y="365125"/>
            <a:ext cx="11902633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1.  Use the box to identify what is being described? – 6.39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628" y="1690688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Fertile Crescent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Mesopotamia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Israel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Asia minor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7854" y="1446591"/>
            <a:ext cx="364565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Canaan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Palestine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Promised land</a:t>
            </a:r>
          </a:p>
        </p:txBody>
      </p:sp>
      <p:pic>
        <p:nvPicPr>
          <p:cNvPr id="6146" name="Picture 2" descr="https://s-media-cache-ak0.pinimg.com/736x/8d/58/79/8d58795cbd6b9f5fe53d3926e3c318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85" y="3260348"/>
            <a:ext cx="5297715" cy="363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lipartheaven.com/clipart/religion/judaism/ten_commandments_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8" y="2612571"/>
            <a:ext cx="567819" cy="64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97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60" t="7799" r="39524" b="3514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743" y="449943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6.40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209143"/>
            <a:ext cx="84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pic>
        <p:nvPicPr>
          <p:cNvPr id="7" name="Picture 2" descr="http://www.clipartheaven.com/clipart/religion/judaism/ten_commandments_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456" y="6151194"/>
            <a:ext cx="619561" cy="70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2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3</a:t>
            </a:r>
            <a:r>
              <a:rPr lang="en-US" sz="3200" dirty="0" smtClean="0"/>
              <a:t>.  If patriarch means father of the family, then what is meant when Abraham is called the patriarch of the Jewish people? - 6.40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2103437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Jewish people can trace their heritage back to him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He was the founder of monotheistic thought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He was Israel’s first king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He is the founder of the Hebrew Bible </a:t>
            </a:r>
            <a:endParaRPr lang="en-US" dirty="0"/>
          </a:p>
        </p:txBody>
      </p:sp>
      <p:pic>
        <p:nvPicPr>
          <p:cNvPr id="2052" name="Picture 4" descr="http://colorine.net/wp-content/uploads/abraham-coloring-pages_304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2" r="22391"/>
          <a:stretch/>
        </p:blipFill>
        <p:spPr bwMode="auto">
          <a:xfrm>
            <a:off x="8563429" y="2464188"/>
            <a:ext cx="3595914" cy="439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lipartheaven.com/clipart/religion/judaism/ten_commandments_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155" y="2050573"/>
            <a:ext cx="725120" cy="82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11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5596"/>
            <a:ext cx="11829143" cy="132556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4.  Who is being described in the box to the right? – 6.40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A.  Abraham</a:t>
            </a:r>
            <a:br>
              <a:rPr lang="en-US" sz="3200" dirty="0" smtClean="0"/>
            </a:br>
            <a:r>
              <a:rPr lang="en-US" sz="3200" dirty="0" smtClean="0"/>
              <a:t>B.  Jacob</a:t>
            </a:r>
            <a:br>
              <a:rPr lang="en-US" sz="3200" dirty="0" smtClean="0"/>
            </a:br>
            <a:r>
              <a:rPr lang="en-US" sz="3200" dirty="0" smtClean="0"/>
              <a:t>C.  Isaac </a:t>
            </a:r>
            <a:br>
              <a:rPr lang="en-US" sz="3200" dirty="0" smtClean="0"/>
            </a:br>
            <a:r>
              <a:rPr lang="en-US" sz="3200" dirty="0" smtClean="0"/>
              <a:t>D.  Moses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068457" y="515596"/>
            <a:ext cx="4862286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Was raised in Egyptian household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Led the Exodus from Egypt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Was given the 10 Commandments</a:t>
            </a:r>
            <a:endParaRPr lang="en-US" sz="2800" dirty="0"/>
          </a:p>
        </p:txBody>
      </p:sp>
      <p:pic>
        <p:nvPicPr>
          <p:cNvPr id="1028" name="Picture 4" descr="http://students.ou.edu/T/Emmanuel.Torres-1/mo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4031"/>
            <a:ext cx="3396343" cy="385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lipartheaven.com/clipart/religion/judaism/ten_commandments_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0" y="1841159"/>
            <a:ext cx="725120" cy="82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07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6686" y="609600"/>
            <a:ext cx="100293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5"/>
            </a:pPr>
            <a:r>
              <a:rPr lang="en-US" sz="2800" dirty="0" smtClean="0"/>
              <a:t>How </a:t>
            </a:r>
            <a:r>
              <a:rPr lang="en-US" sz="2800" smtClean="0"/>
              <a:t>was Judaism </a:t>
            </a:r>
            <a:r>
              <a:rPr lang="en-US" sz="2800" dirty="0" smtClean="0"/>
              <a:t>different from the other religions in the surrounding area? – 6.41 </a:t>
            </a:r>
          </a:p>
          <a:p>
            <a:pPr marL="342900" indent="-342900">
              <a:buAutoNum type="arabicPeriod" startAt="5"/>
            </a:pPr>
            <a:endParaRPr lang="en-US" sz="2800" dirty="0" smtClean="0"/>
          </a:p>
          <a:p>
            <a:pPr marL="342900" indent="-342900">
              <a:buAutoNum type="alphaUcPeriod"/>
            </a:pPr>
            <a:r>
              <a:rPr lang="en-US" sz="2800" dirty="0" smtClean="0"/>
              <a:t>It was polytheistic in nature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It was monotheistic in nature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It did not believe in a specific god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It was more of a philosophy than a religion</a:t>
            </a:r>
            <a:endParaRPr lang="en-US" sz="2800" dirty="0"/>
          </a:p>
        </p:txBody>
      </p:sp>
      <p:pic>
        <p:nvPicPr>
          <p:cNvPr id="5124" name="Picture 4" descr="http://factsanddetails.com/media/2/20120504-God%20arolsfeld_Bibel_in_Bildern_1860_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032" y="1756455"/>
            <a:ext cx="33147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clipartheaven.com/clipart/religion/judaism/ten_commandments_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97" y="2163872"/>
            <a:ext cx="573018" cy="65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68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6686" y="609600"/>
            <a:ext cx="100293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6"/>
            </a:pPr>
            <a:r>
              <a:rPr lang="en-US" sz="2800" dirty="0" smtClean="0"/>
              <a:t>What connection does the Hebrew Bible have with the Christian Bible?  - 6.41</a:t>
            </a:r>
          </a:p>
          <a:p>
            <a:pPr marL="514350" indent="-514350">
              <a:buAutoNum type="arabicPeriod" startAt="6"/>
            </a:pPr>
            <a:endParaRPr lang="en-US" sz="2800" dirty="0" smtClean="0"/>
          </a:p>
          <a:p>
            <a:pPr marL="342900" indent="-342900">
              <a:buAutoNum type="alphaUcPeriod"/>
            </a:pPr>
            <a:r>
              <a:rPr lang="en-US" sz="2800" dirty="0" smtClean="0"/>
              <a:t>The Christian Bible is the Torah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The Christian Bible is the </a:t>
            </a:r>
            <a:r>
              <a:rPr lang="en-US" sz="2800" dirty="0" err="1" smtClean="0"/>
              <a:t>Tanakh</a:t>
            </a:r>
            <a:endParaRPr lang="en-US" sz="2800" dirty="0" smtClean="0"/>
          </a:p>
          <a:p>
            <a:pPr marL="342900" indent="-342900">
              <a:buAutoNum type="alphaUcPeriod"/>
            </a:pPr>
            <a:r>
              <a:rPr lang="en-US" sz="2800" dirty="0" smtClean="0"/>
              <a:t>Christians call the Hebrew Bible the Old Testament 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Christians call the Hebrew Bible the New Testament</a:t>
            </a:r>
            <a:endParaRPr lang="en-US" sz="2800" dirty="0"/>
          </a:p>
        </p:txBody>
      </p:sp>
      <p:pic>
        <p:nvPicPr>
          <p:cNvPr id="8194" name="Picture 2" descr="http://www.psalm11918.org/images/articles/timelinetanakh/iStock_000001264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0" y="4000557"/>
            <a:ext cx="3798661" cy="252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clipartheaven.com/clipart/religion/judaism/ten_commandments_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984" y="2635508"/>
            <a:ext cx="613559" cy="69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88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6686" y="609600"/>
            <a:ext cx="100293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7.  What is the central theme to the 10 Commandments?  - 6.41</a:t>
            </a:r>
          </a:p>
          <a:p>
            <a:pPr marL="514350" indent="-514350">
              <a:buAutoNum type="arabicPeriod" startAt="6"/>
            </a:pPr>
            <a:endParaRPr lang="en-US" sz="2800" dirty="0" smtClean="0"/>
          </a:p>
          <a:p>
            <a:pPr marL="342900" indent="-342900">
              <a:buAutoNum type="alphaUcPeriod"/>
            </a:pPr>
            <a:r>
              <a:rPr lang="en-US" sz="2800" dirty="0" smtClean="0"/>
              <a:t>Loyalty to God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Honoring neighbors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Defending territory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Kindness to strangers</a:t>
            </a:r>
            <a:endParaRPr lang="en-US" sz="2800" dirty="0"/>
          </a:p>
        </p:txBody>
      </p:sp>
      <p:pic>
        <p:nvPicPr>
          <p:cNvPr id="7170" name="Picture 2" descr="http://www.clipartbest.com/cliparts/niX/y8M/niXy8Mbi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89" y="1533525"/>
            <a:ext cx="466725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clipartheaven.com/clipart/religion/judaism/ten_commandments_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216" y="1271303"/>
            <a:ext cx="593544" cy="67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48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367" y="365125"/>
            <a:ext cx="11902633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1.  Use the box to identify what is being described? – 6.39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628" y="1690688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Fertile Crescent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Mesopotamia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Israel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Asia minor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7854" y="1446591"/>
            <a:ext cx="364565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Canaan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Palestine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Promised land</a:t>
            </a:r>
          </a:p>
        </p:txBody>
      </p:sp>
      <p:pic>
        <p:nvPicPr>
          <p:cNvPr id="6146" name="Picture 2" descr="https://s-media-cache-ak0.pinimg.com/736x/8d/58/79/8d58795cbd6b9f5fe53d3926e3c318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85" y="3260348"/>
            <a:ext cx="5297715" cy="363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2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60" t="7799" r="39524" b="3514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743" y="449943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6.40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209143"/>
            <a:ext cx="84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7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3</a:t>
            </a:r>
            <a:r>
              <a:rPr lang="en-US" sz="3200" dirty="0" smtClean="0"/>
              <a:t>.  If patriarch means father of the family, then what is meant when Abraham is called the patriarch of the Jewish people? - 6.40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2103437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Jewish people can trace their heritage back to him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He was the founder of monotheistic thought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He was Israel’s first king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He is the founder of the Hebrew Bible </a:t>
            </a:r>
            <a:endParaRPr lang="en-US" dirty="0"/>
          </a:p>
        </p:txBody>
      </p:sp>
      <p:pic>
        <p:nvPicPr>
          <p:cNvPr id="2052" name="Picture 4" descr="http://colorine.net/wp-content/uploads/abraham-coloring-pages_304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2" r="22391"/>
          <a:stretch/>
        </p:blipFill>
        <p:spPr bwMode="auto">
          <a:xfrm>
            <a:off x="8563429" y="2464188"/>
            <a:ext cx="3595914" cy="439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02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5596"/>
            <a:ext cx="11829143" cy="132556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4.  Who is being described in the box to the right? – 6.40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A.  Abraham</a:t>
            </a:r>
            <a:br>
              <a:rPr lang="en-US" sz="3200" dirty="0" smtClean="0"/>
            </a:br>
            <a:r>
              <a:rPr lang="en-US" sz="3200" dirty="0" smtClean="0"/>
              <a:t>B.  Jacob</a:t>
            </a:r>
            <a:br>
              <a:rPr lang="en-US" sz="3200" dirty="0" smtClean="0"/>
            </a:br>
            <a:r>
              <a:rPr lang="en-US" sz="3200" dirty="0" smtClean="0"/>
              <a:t>C.  Isaac </a:t>
            </a:r>
            <a:br>
              <a:rPr lang="en-US" sz="3200" dirty="0" smtClean="0"/>
            </a:br>
            <a:r>
              <a:rPr lang="en-US" sz="3200" dirty="0" smtClean="0"/>
              <a:t>D.  Moses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068457" y="515596"/>
            <a:ext cx="4862286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Was raised in Egyptian household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Led the Exodus from Egypt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Was given the 10 Commandments</a:t>
            </a:r>
            <a:endParaRPr lang="en-US" sz="2800" dirty="0"/>
          </a:p>
        </p:txBody>
      </p:sp>
      <p:pic>
        <p:nvPicPr>
          <p:cNvPr id="1028" name="Picture 4" descr="http://students.ou.edu/T/Emmanuel.Torres-1/mo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4031"/>
            <a:ext cx="3396343" cy="385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71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6686" y="609600"/>
            <a:ext cx="100293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5"/>
            </a:pPr>
            <a:r>
              <a:rPr lang="en-US" sz="2800" dirty="0" smtClean="0"/>
              <a:t>How was Judaism different from the other religions in the surrounding area? – 6.41 </a:t>
            </a:r>
          </a:p>
          <a:p>
            <a:pPr marL="342900" indent="-342900">
              <a:buAutoNum type="arabicPeriod" startAt="5"/>
            </a:pPr>
            <a:endParaRPr lang="en-US" sz="2800" dirty="0" smtClean="0"/>
          </a:p>
          <a:p>
            <a:pPr marL="342900" indent="-342900">
              <a:buAutoNum type="alphaUcPeriod"/>
            </a:pPr>
            <a:r>
              <a:rPr lang="en-US" sz="2800" dirty="0" smtClean="0"/>
              <a:t>It was polytheistic in nature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It was monotheistic in nature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It did not believe in a specific god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It was more of a philosophy than a religion</a:t>
            </a:r>
            <a:endParaRPr lang="en-US" sz="2800" dirty="0"/>
          </a:p>
        </p:txBody>
      </p:sp>
      <p:pic>
        <p:nvPicPr>
          <p:cNvPr id="5124" name="Picture 4" descr="http://factsanddetails.com/media/2/20120504-God%20arolsfeld_Bibel_in_Bildern_1860_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032" y="1756455"/>
            <a:ext cx="33147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48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6686" y="609600"/>
            <a:ext cx="100293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6"/>
            </a:pPr>
            <a:r>
              <a:rPr lang="en-US" sz="2800" dirty="0" smtClean="0"/>
              <a:t>What connection does the Hebrew Bible have with the Christian Bible?  - 6.41</a:t>
            </a:r>
          </a:p>
          <a:p>
            <a:pPr marL="514350" indent="-514350">
              <a:buAutoNum type="arabicPeriod" startAt="6"/>
            </a:pPr>
            <a:endParaRPr lang="en-US" sz="2800" dirty="0" smtClean="0"/>
          </a:p>
          <a:p>
            <a:pPr marL="342900" indent="-342900">
              <a:buAutoNum type="alphaUcPeriod"/>
            </a:pPr>
            <a:r>
              <a:rPr lang="en-US" sz="2800" dirty="0" smtClean="0"/>
              <a:t>The Christian Bible is the Torah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The Christian Bible is the </a:t>
            </a:r>
            <a:r>
              <a:rPr lang="en-US" sz="2800" dirty="0" err="1" smtClean="0"/>
              <a:t>Tanakh</a:t>
            </a:r>
            <a:endParaRPr lang="en-US" sz="2800" dirty="0" smtClean="0"/>
          </a:p>
          <a:p>
            <a:pPr marL="342900" indent="-342900">
              <a:buAutoNum type="alphaUcPeriod"/>
            </a:pPr>
            <a:r>
              <a:rPr lang="en-US" sz="2800" dirty="0" smtClean="0"/>
              <a:t>Christians call the Hebrew Bible the Old Testament 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Christians call the Hebrew Bible the New Testament</a:t>
            </a:r>
            <a:endParaRPr lang="en-US" sz="2800" dirty="0"/>
          </a:p>
        </p:txBody>
      </p:sp>
      <p:pic>
        <p:nvPicPr>
          <p:cNvPr id="8194" name="Picture 2" descr="http://www.psalm11918.org/images/articles/timelinetanakh/iStock_000001264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0" y="4000557"/>
            <a:ext cx="3798661" cy="252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05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6686" y="609600"/>
            <a:ext cx="100293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7.  What is the central theme to the 10 Commandments?  - 6.41</a:t>
            </a:r>
          </a:p>
          <a:p>
            <a:pPr marL="514350" indent="-514350">
              <a:buAutoNum type="arabicPeriod" startAt="6"/>
            </a:pPr>
            <a:endParaRPr lang="en-US" sz="2800" dirty="0" smtClean="0"/>
          </a:p>
          <a:p>
            <a:pPr marL="342900" indent="-342900">
              <a:buAutoNum type="alphaUcPeriod"/>
            </a:pPr>
            <a:r>
              <a:rPr lang="en-US" sz="2800" dirty="0" smtClean="0"/>
              <a:t>Loyalty to God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Honoring neighbors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Defending territory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Kindness to strangers</a:t>
            </a:r>
            <a:endParaRPr lang="en-US" sz="2800" dirty="0"/>
          </a:p>
        </p:txBody>
      </p:sp>
      <p:pic>
        <p:nvPicPr>
          <p:cNvPr id="7170" name="Picture 2" descr="http://www.clipartbest.com/cliparts/niX/y8M/niXy8Mbi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89" y="1533525"/>
            <a:ext cx="466725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09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answers</a:t>
            </a:r>
            <a:endParaRPr lang="en-US" dirty="0"/>
          </a:p>
        </p:txBody>
      </p:sp>
      <p:pic>
        <p:nvPicPr>
          <p:cNvPr id="3074" name="Picture 2" descr="http://www.clipartheaven.com/clipart/religion/judaism/ten_commandments_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355" y="3391382"/>
            <a:ext cx="725120" cy="82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2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452</Words>
  <Application>Microsoft Office PowerPoint</Application>
  <PresentationFormat>Widescreen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Checkpoints #29</vt:lpstr>
      <vt:lpstr>1.  Use the box to identify what is being described? – 6.39 </vt:lpstr>
      <vt:lpstr>PowerPoint Presentation</vt:lpstr>
      <vt:lpstr>3.  If patriarch means father of the family, then what is meant when Abraham is called the patriarch of the Jewish people? - 6.40</vt:lpstr>
      <vt:lpstr>4.  Who is being described in the box to the right? – 6.40  A.  Abraham B.  Jacob C.  Isaac  D.  Moses</vt:lpstr>
      <vt:lpstr>PowerPoint Presentation</vt:lpstr>
      <vt:lpstr>PowerPoint Presentation</vt:lpstr>
      <vt:lpstr>PowerPoint Presentation</vt:lpstr>
      <vt:lpstr>Check your answers</vt:lpstr>
      <vt:lpstr>1.  Use the box to identify what is being described? – 6.39 </vt:lpstr>
      <vt:lpstr>PowerPoint Presentation</vt:lpstr>
      <vt:lpstr>3.  If patriarch means father of the family, then what is meant when Abraham is called the patriarch of the Jewish people? - 6.40</vt:lpstr>
      <vt:lpstr>4.  Who is being described in the box to the right? – 6.40  A.  Abraham B.  Jacob C.  Isaac  D.  Moses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Checkpoints #27</dc:title>
  <dc:creator>Matthew Kovach</dc:creator>
  <cp:lastModifiedBy>Jenny Culp</cp:lastModifiedBy>
  <cp:revision>10</cp:revision>
  <cp:lastPrinted>2015-10-27T12:53:26Z</cp:lastPrinted>
  <dcterms:created xsi:type="dcterms:W3CDTF">2015-10-27T12:25:24Z</dcterms:created>
  <dcterms:modified xsi:type="dcterms:W3CDTF">2015-11-19T18:34:18Z</dcterms:modified>
</cp:coreProperties>
</file>