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5" r:id="rId4"/>
    <p:sldId id="276" r:id="rId5"/>
    <p:sldId id="262" r:id="rId6"/>
    <p:sldId id="257" r:id="rId7"/>
    <p:sldId id="277" r:id="rId8"/>
    <p:sldId id="258" r:id="rId9"/>
    <p:sldId id="26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9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1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2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0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Checkpoints #30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Number 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365125"/>
            <a:ext cx="1190263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 Use the box to identify who is being described? – 6.42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8" y="16906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Jacob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Joshua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Solomon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Saul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9402" y="1687034"/>
            <a:ext cx="698706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king of 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Anointed by Samuel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Developed a growing hatred for David</a:t>
            </a:r>
          </a:p>
        </p:txBody>
      </p:sp>
      <p:pic>
        <p:nvPicPr>
          <p:cNvPr id="7172" name="Picture 4" descr="http://seekascriptureclass.org/wp-content/uploads/Samuel-Anointing-Da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53" y="3600740"/>
            <a:ext cx="4176763" cy="31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5" y="3187125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365125"/>
            <a:ext cx="1190263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    Use the box to identify who is being described? – 6.42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8" y="16906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Jacob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Moses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Abraham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6738" y="1511867"/>
            <a:ext cx="493449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Slayed Goliath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Defeated the Philistines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Built the city of Jerusalem </a:t>
            </a:r>
          </a:p>
        </p:txBody>
      </p:sp>
      <p:pic>
        <p:nvPicPr>
          <p:cNvPr id="6146" name="Picture 2" descr="http://static3.businessinsider.com/image/53a0860b69bedd394f2e6b76/theres-a-convincing-theory-that-goliath-not-david-was-actually-the-under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8" y="3583304"/>
            <a:ext cx="3937270" cy="29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53" y="3169689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365125"/>
            <a:ext cx="1190263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   Use the box to identify who is being described? – 6.42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8" y="16906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Joshua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Moses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Abraham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7585" y="1690688"/>
            <a:ext cx="686378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Lead the people into the promise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Led the Israelites in the battle of Jericho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Started driving Canaanites out of Canaan </a:t>
            </a:r>
          </a:p>
        </p:txBody>
      </p:sp>
      <p:pic>
        <p:nvPicPr>
          <p:cNvPr id="5122" name="Picture 2" descr="http://media.freebibleimages.org/stories/FB_Joshua_Jericho/overview_images/004-joshua-jericho.jpg?1436947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8" y="4155311"/>
            <a:ext cx="3444112" cy="25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47" y="1493134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 Ziggurat is to Mesopotamia as __________ is to Israel.  - 6.41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1034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Torah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 commandments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Tabernacle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Canaan </a:t>
            </a:r>
            <a:endParaRPr lang="en-US" dirty="0"/>
          </a:p>
        </p:txBody>
      </p:sp>
      <p:pic>
        <p:nvPicPr>
          <p:cNvPr id="4098" name="Picture 2" descr="http://www.nujunbi.org/bbs/data/menu1_03/600_Tabernacle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48" y="2103437"/>
            <a:ext cx="5154592" cy="38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50" y="3078866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4803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.  Why did the Israelites want to appoint a king over the 12 tribes of Israel?</a:t>
            </a:r>
            <a:br>
              <a:rPr lang="en-US" sz="3200" dirty="0" smtClean="0"/>
            </a:br>
            <a:r>
              <a:rPr lang="en-US" sz="3200" dirty="0" smtClean="0"/>
              <a:t> – 6.42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 To unite and defeat the Philistines  </a:t>
            </a:r>
            <a:br>
              <a:rPr lang="en-US" sz="3200" dirty="0" smtClean="0"/>
            </a:br>
            <a:r>
              <a:rPr lang="en-US" sz="3200" dirty="0" smtClean="0"/>
              <a:t>B.  To seize control of the Phoenician trade routes </a:t>
            </a:r>
            <a:br>
              <a:rPr lang="en-US" sz="3200" dirty="0" smtClean="0"/>
            </a:br>
            <a:r>
              <a:rPr lang="en-US" sz="3200" dirty="0" smtClean="0"/>
              <a:t>C.  To repay the Egyptians for 400 years of slavery </a:t>
            </a:r>
            <a:br>
              <a:rPr lang="en-US" sz="3200" dirty="0" smtClean="0"/>
            </a:br>
            <a:r>
              <a:rPr lang="en-US" sz="3200" dirty="0" smtClean="0"/>
              <a:t>D.  To create a diverse culture that shared ideas with the foreigners living within the region. </a:t>
            </a:r>
            <a:endParaRPr lang="en-US" sz="3200" dirty="0"/>
          </a:p>
        </p:txBody>
      </p:sp>
      <p:pic>
        <p:nvPicPr>
          <p:cNvPr id="3074" name="Picture 2" descr="http://www.cornerstoneetown.org/wp-content/uploads/2015/04/kingsaulbible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50" y="2939970"/>
            <a:ext cx="3509497" cy="37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64" y="883584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6</a:t>
            </a:r>
            <a:r>
              <a:rPr lang="en-US" sz="3200" dirty="0" smtClean="0"/>
              <a:t>.  What did the Assyrians, Hyksos, Hittites, and Philistines share in common?  - 6.40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1034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Military technology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Robust commerce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Uniform alphabet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Monotheistic thought  </a:t>
            </a:r>
            <a:endParaRPr lang="en-US" dirty="0"/>
          </a:p>
        </p:txBody>
      </p:sp>
      <p:pic>
        <p:nvPicPr>
          <p:cNvPr id="2050" name="Picture 2" descr="http://i342.photobucket.com/albums/o402/MBvonBlood/Hittite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79" y="2081734"/>
            <a:ext cx="3151521" cy="43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9" y="1794076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609600"/>
            <a:ext cx="10029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7.  Which two emerging empires within the Fertile Crescent gained control of Israel and Judah respectively? – 6.45</a:t>
            </a:r>
          </a:p>
          <a:p>
            <a:pPr marL="342900" indent="-342900">
              <a:buAutoNum type="arabicPeriod" startAt="5"/>
            </a:pP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Assyrians and Egyptians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Chaldeans and Akkadians 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Assyrians and Chaldeans 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Chaldeans and Neo-Babylonians </a:t>
            </a:r>
            <a:endParaRPr lang="en-US" sz="2800" dirty="0"/>
          </a:p>
        </p:txBody>
      </p:sp>
      <p:pic>
        <p:nvPicPr>
          <p:cNvPr id="1026" name="Picture 2" descr="http://i1-news.softpedia-static.com/images/news2/Assyrians-the-Lords-of-the-Massacre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04" y="1954634"/>
            <a:ext cx="39433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51" y="2754775"/>
            <a:ext cx="532346" cy="6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365125"/>
            <a:ext cx="1190263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 Use the box to identify who is being described? – 6.42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8" y="16906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Jacob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Joshua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Solomon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Saul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9402" y="1687034"/>
            <a:ext cx="698706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king of 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Anointed by Samuel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Developed a growing hatred for David</a:t>
            </a:r>
          </a:p>
        </p:txBody>
      </p:sp>
      <p:pic>
        <p:nvPicPr>
          <p:cNvPr id="7172" name="Picture 4" descr="http://seekascriptureclass.org/wp-content/uploads/Samuel-Anointing-Da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53" y="3600740"/>
            <a:ext cx="4176763" cy="31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365125"/>
            <a:ext cx="1190263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    Use the box to identify who is being described? – 6.42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8" y="16906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Jacob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Moses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Abraham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6738" y="1511867"/>
            <a:ext cx="493449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Slayed Goliath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Defeated the Philistines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Built the city of Jerusalem </a:t>
            </a:r>
          </a:p>
        </p:txBody>
      </p:sp>
      <p:pic>
        <p:nvPicPr>
          <p:cNvPr id="6146" name="Picture 2" descr="http://static3.businessinsider.com/image/53a0860b69bedd394f2e6b76/theres-a-convincing-theory-that-goliath-not-david-was-actually-the-under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8" y="3583304"/>
            <a:ext cx="3937270" cy="29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365125"/>
            <a:ext cx="1190263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   Use the box to identify who is being described? – 6.42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8" y="16906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Joshua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Moses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Abraham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7585" y="1690688"/>
            <a:ext cx="686378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Lead the people into the promise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Led the Israelites in the battle of Jericho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Started driving Canaanites out of Canaan </a:t>
            </a:r>
          </a:p>
        </p:txBody>
      </p:sp>
      <p:pic>
        <p:nvPicPr>
          <p:cNvPr id="5122" name="Picture 2" descr="http://media.freebibleimages.org/stories/FB_Joshua_Jericho/overview_images/004-joshua-jericho.jpg?1436947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8" y="4155311"/>
            <a:ext cx="3444112" cy="25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 Ziggurat is to Mesopotamia as __________ is to Israel.  - 6.41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1034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Torah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 commandments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Tabernacle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Canaan </a:t>
            </a:r>
            <a:endParaRPr lang="en-US" dirty="0"/>
          </a:p>
        </p:txBody>
      </p:sp>
      <p:pic>
        <p:nvPicPr>
          <p:cNvPr id="4098" name="Picture 2" descr="http://www.nujunbi.org/bbs/data/menu1_03/600_Tabernacle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48" y="2103437"/>
            <a:ext cx="5154592" cy="38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4803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.  Why did the Israelites want to appoint a king over the 12 tribes of Israel?</a:t>
            </a:r>
            <a:br>
              <a:rPr lang="en-US" sz="3200" dirty="0" smtClean="0"/>
            </a:br>
            <a:r>
              <a:rPr lang="en-US" sz="3200" dirty="0" smtClean="0"/>
              <a:t> – 6.42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 To unite and defeat the Philistines  </a:t>
            </a:r>
            <a:br>
              <a:rPr lang="en-US" sz="3200" dirty="0" smtClean="0"/>
            </a:br>
            <a:r>
              <a:rPr lang="en-US" sz="3200" dirty="0" smtClean="0"/>
              <a:t>B.  To seize control of the Phoenician trade routes </a:t>
            </a:r>
            <a:br>
              <a:rPr lang="en-US" sz="3200" dirty="0" smtClean="0"/>
            </a:br>
            <a:r>
              <a:rPr lang="en-US" sz="3200" dirty="0" smtClean="0"/>
              <a:t>C.  To repay the Egyptians for 400 years of slavery </a:t>
            </a:r>
            <a:br>
              <a:rPr lang="en-US" sz="3200" dirty="0" smtClean="0"/>
            </a:br>
            <a:r>
              <a:rPr lang="en-US" sz="3200" dirty="0" smtClean="0"/>
              <a:t>D.  To create a diverse culture that shared ideas with the foreigners living within the region. </a:t>
            </a:r>
            <a:endParaRPr lang="en-US" sz="3200" dirty="0"/>
          </a:p>
        </p:txBody>
      </p:sp>
      <p:pic>
        <p:nvPicPr>
          <p:cNvPr id="3074" name="Picture 2" descr="http://www.cornerstoneetown.org/wp-content/uploads/2015/04/kingsaulbible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50" y="2939970"/>
            <a:ext cx="3509497" cy="37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6</a:t>
            </a:r>
            <a:r>
              <a:rPr lang="en-US" sz="3200" dirty="0" smtClean="0"/>
              <a:t>.  What did the Assyrians, Hyksos, Hittites, and Philistines share in common?  - 6.40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1034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Military technology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Robust commerce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Uniform alphabet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Monotheistic thought  </a:t>
            </a:r>
            <a:endParaRPr lang="en-US" dirty="0"/>
          </a:p>
        </p:txBody>
      </p:sp>
      <p:pic>
        <p:nvPicPr>
          <p:cNvPr id="2050" name="Picture 2" descr="http://i342.photobucket.com/albums/o402/MBvonBlood/Hittite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79" y="2081734"/>
            <a:ext cx="3151521" cy="43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609600"/>
            <a:ext cx="10029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7.  Which two emerging empires within the Fertile Crescent gained control of Israel and Judah respectively? – 6.45</a:t>
            </a:r>
          </a:p>
          <a:p>
            <a:pPr marL="342900" indent="-342900">
              <a:buAutoNum type="arabicPeriod" startAt="5"/>
            </a:pP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Assyrians and Egyptians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Chaldeans and Akkadians 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Assyrians and Chaldeans 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Chaldeans and Neo-Babylonians </a:t>
            </a:r>
            <a:endParaRPr lang="en-US" sz="2800" dirty="0"/>
          </a:p>
        </p:txBody>
      </p:sp>
      <p:pic>
        <p:nvPicPr>
          <p:cNvPr id="1026" name="Picture 2" descr="http://i1-news.softpedia-static.com/images/news2/Assyrians-the-Lords-of-the-Massacre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04" y="1954634"/>
            <a:ext cx="39433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en-US" dirty="0"/>
          </a:p>
        </p:txBody>
      </p:sp>
      <p:pic>
        <p:nvPicPr>
          <p:cNvPr id="3074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55" y="3391382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396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Checkpoints #30</vt:lpstr>
      <vt:lpstr>1.  Use the box to identify who is being described? – 6.42 </vt:lpstr>
      <vt:lpstr>2.    Use the box to identify who is being described? – 6.42 </vt:lpstr>
      <vt:lpstr>3.    Use the box to identify who is being described? – 6.42 </vt:lpstr>
      <vt:lpstr>4.  Ziggurat is to Mesopotamia as __________ is to Israel.  - 6.41</vt:lpstr>
      <vt:lpstr>5.  Why did the Israelites want to appoint a king over the 12 tribes of Israel?  – 6.42  A.  To unite and defeat the Philistines   B.  To seize control of the Phoenician trade routes  C.  To repay the Egyptians for 400 years of slavery  D.  To create a diverse culture that shared ideas with the foreigners living within the region. </vt:lpstr>
      <vt:lpstr>6.  What did the Assyrians, Hyksos, Hittites, and Philistines share in common?  - 6.40</vt:lpstr>
      <vt:lpstr>PowerPoint Presentation</vt:lpstr>
      <vt:lpstr>Check your answers</vt:lpstr>
      <vt:lpstr>1.  Use the box to identify who is being described? – 6.42 </vt:lpstr>
      <vt:lpstr>2.    Use the box to identify who is being described? – 6.42 </vt:lpstr>
      <vt:lpstr>3.    Use the box to identify who is being described? – 6.42 </vt:lpstr>
      <vt:lpstr>4.  Ziggurat is to Mesopotamia as __________ is to Israel.  - 6.41</vt:lpstr>
      <vt:lpstr>5.  Why did the Israelites want to appoint a king over the 12 tribes of Israel?  – 6.42  A.  To unite and defeat the Philistines   B.  To seize control of the Phoenician trade routes  C.  To repay the Egyptians for 400 years of slavery  D.  To create a diverse culture that shared ideas with the foreigners living within the region. </vt:lpstr>
      <vt:lpstr>6.  What did the Assyrians, Hyksos, Hittites, and Philistines share in common?  - 6.40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Checkpoints #27</dc:title>
  <dc:creator>Matthew Kovach</dc:creator>
  <cp:lastModifiedBy>Jenny Culp</cp:lastModifiedBy>
  <cp:revision>14</cp:revision>
  <cp:lastPrinted>2015-10-27T12:53:26Z</cp:lastPrinted>
  <dcterms:created xsi:type="dcterms:W3CDTF">2015-10-27T12:25:24Z</dcterms:created>
  <dcterms:modified xsi:type="dcterms:W3CDTF">2015-11-19T18:34:40Z</dcterms:modified>
</cp:coreProperties>
</file>