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85" r:id="rId4"/>
    <p:sldId id="286" r:id="rId5"/>
    <p:sldId id="275" r:id="rId6"/>
    <p:sldId id="288" r:id="rId7"/>
    <p:sldId id="287" r:id="rId8"/>
    <p:sldId id="276" r:id="rId9"/>
    <p:sldId id="267" r:id="rId10"/>
    <p:sldId id="289" r:id="rId11"/>
    <p:sldId id="290" r:id="rId12"/>
    <p:sldId id="291" r:id="rId13"/>
    <p:sldId id="292" r:id="rId14"/>
    <p:sldId id="293" r:id="rId15"/>
    <p:sldId id="294" r:id="rId16"/>
    <p:sldId id="29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9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9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1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0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2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3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7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0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0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2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Checkpoints </a:t>
            </a:r>
            <a:r>
              <a:rPr lang="en-US" smtClean="0"/>
              <a:t>#31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Number 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 Using the timeline, which group of people defeated the northern kingdom? – 6.43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Judah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Israel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Assyrians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Babylonians</a:t>
            </a:r>
            <a:endParaRPr lang="en-US" dirty="0"/>
          </a:p>
        </p:txBody>
      </p:sp>
      <p:pic>
        <p:nvPicPr>
          <p:cNvPr id="6" name="Picture 5" descr="http://www.tncchurch.org/wp-content/uploads/2014/02/Israel-Judah-timeli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451" y="1956122"/>
            <a:ext cx="7905508" cy="4901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489" y="2476982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44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2</a:t>
            </a:r>
            <a:r>
              <a:rPr lang="en-US" sz="3200" dirty="0" smtClean="0"/>
              <a:t>.  Using the timeline, which group of people defeated the Southern kingdom?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Judah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Israel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Assyrians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Babylonians</a:t>
            </a:r>
            <a:endParaRPr lang="en-US" dirty="0"/>
          </a:p>
        </p:txBody>
      </p:sp>
      <p:pic>
        <p:nvPicPr>
          <p:cNvPr id="6" name="Picture 5" descr="http://www.tncchurch.org/wp-content/uploads/2014/02/Israel-Judah-timeli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451" y="1956122"/>
            <a:ext cx="7905508" cy="4901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729" y="3016251"/>
            <a:ext cx="653498" cy="74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86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3.  Using the timeline, how long was the Babylonian Captivity?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7 years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17 years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70 years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100 years</a:t>
            </a:r>
            <a:endParaRPr lang="en-US" dirty="0"/>
          </a:p>
        </p:txBody>
      </p:sp>
      <p:pic>
        <p:nvPicPr>
          <p:cNvPr id="5" name="Picture 4" descr="http://www.rogersvillecoc.org/survey/bs-sup0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577" y="2840036"/>
            <a:ext cx="8269423" cy="4017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891" y="2602636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59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4</a:t>
            </a:r>
            <a:r>
              <a:rPr lang="en-US" sz="3200" dirty="0" smtClean="0"/>
              <a:t>.    What is the name given to the people who trace their ancestry back to the kingdom of Judah?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Samaritans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Jews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Israelites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Greeks</a:t>
            </a:r>
            <a:endParaRPr lang="en-US" dirty="0"/>
          </a:p>
        </p:txBody>
      </p:sp>
      <p:pic>
        <p:nvPicPr>
          <p:cNvPr id="2050" name="Picture 2" descr="http://www.ubmsonline.org/wp-content/uploads/images/Judaism_summariz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051" y="3305618"/>
            <a:ext cx="32766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479" y="2165874"/>
            <a:ext cx="462721" cy="52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94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5.    Which group of people conquered the Neo-Babylonians and allowed the Jews to return to Judah?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Persians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Assyrians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Egyptians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Greeks</a:t>
            </a:r>
            <a:endParaRPr lang="en-US" dirty="0"/>
          </a:p>
        </p:txBody>
      </p:sp>
      <p:pic>
        <p:nvPicPr>
          <p:cNvPr id="1026" name="Picture 2" descr="https://s-media-cache-ak0.pinimg.com/736x/a9/61/f6/a961f621007098d918c902992fa890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029" y="2060295"/>
            <a:ext cx="3035632" cy="430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787" y="1562582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1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6</a:t>
            </a:r>
            <a:r>
              <a:rPr lang="en-US" sz="3200" dirty="0" smtClean="0"/>
              <a:t>.    After the Jews returned to Judah from the Babylonian captivity what did they began construction on?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Walls of Jericho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Temple in Jerusalem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Reestablishing the Northern kingdom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Rebuilding the tabernacle </a:t>
            </a:r>
            <a:endParaRPr lang="en-US" dirty="0"/>
          </a:p>
        </p:txBody>
      </p:sp>
      <p:pic>
        <p:nvPicPr>
          <p:cNvPr id="3074" name="Picture 2" descr="http://www.biblesearchers.com/yahshua/beithillel/beitshammai_files/image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03"/>
          <a:stretch/>
        </p:blipFill>
        <p:spPr bwMode="auto">
          <a:xfrm>
            <a:off x="7002683" y="2743420"/>
            <a:ext cx="5088320" cy="393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231" y="1916191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44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7</a:t>
            </a:r>
            <a:r>
              <a:rPr lang="en-US" sz="3200" dirty="0" smtClean="0"/>
              <a:t>.    What was a restriction the Persians placed upon the people living in Judah?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Not allowed to trade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 access for travel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Slavery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Could not have a king or their own government</a:t>
            </a:r>
            <a:endParaRPr lang="en-US" dirty="0"/>
          </a:p>
        </p:txBody>
      </p:sp>
      <p:pic>
        <p:nvPicPr>
          <p:cNvPr id="4098" name="Picture 2" descr="https://upload.wikimedia.org/wikipedia/commons/thumb/f/f9/Faravahar-Gold.svg/2000px-Faravahar-Gold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321" y="3866357"/>
            <a:ext cx="5656213" cy="266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974" y="3016251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91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 Using the timeline, which group of people defeated the northern kingdom? – 6.43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Judah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Israel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Assyrians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Babylonians</a:t>
            </a:r>
            <a:endParaRPr lang="en-US" dirty="0"/>
          </a:p>
        </p:txBody>
      </p:sp>
      <p:pic>
        <p:nvPicPr>
          <p:cNvPr id="6" name="Picture 5" descr="http://www.tncchurch.org/wp-content/uploads/2014/02/Israel-Judah-timeli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451" y="1956122"/>
            <a:ext cx="7905508" cy="4901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852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2</a:t>
            </a:r>
            <a:r>
              <a:rPr lang="en-US" sz="3200" dirty="0" smtClean="0"/>
              <a:t>.  Using the timeline, which group of people defeated the Southern kingdom?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Judah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Israel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Assyrians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Babylonians</a:t>
            </a:r>
            <a:endParaRPr lang="en-US" dirty="0"/>
          </a:p>
        </p:txBody>
      </p:sp>
      <p:pic>
        <p:nvPicPr>
          <p:cNvPr id="6" name="Picture 5" descr="http://www.tncchurch.org/wp-content/uploads/2014/02/Israel-Judah-timeli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451" y="1956122"/>
            <a:ext cx="7905508" cy="4901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05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3.  Using the timeline, how long was the Babylonian Captivity?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7 years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17 years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70 years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100 years</a:t>
            </a:r>
            <a:endParaRPr lang="en-US" dirty="0"/>
          </a:p>
        </p:txBody>
      </p:sp>
      <p:pic>
        <p:nvPicPr>
          <p:cNvPr id="5" name="Picture 4" descr="http://www.rogersvillecoc.org/survey/bs-sup0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577" y="2840036"/>
            <a:ext cx="8269423" cy="4017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84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4</a:t>
            </a:r>
            <a:r>
              <a:rPr lang="en-US" sz="3200" dirty="0" smtClean="0"/>
              <a:t>.    What is the name given to the people who trace their ancestry back to the kingdom of Judah?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Samaritans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Jews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Israelites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Greeks</a:t>
            </a:r>
            <a:endParaRPr lang="en-US" dirty="0"/>
          </a:p>
        </p:txBody>
      </p:sp>
      <p:pic>
        <p:nvPicPr>
          <p:cNvPr id="2050" name="Picture 2" descr="http://www.ubmsonline.org/wp-content/uploads/images/Judaism_summariz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051" y="3305618"/>
            <a:ext cx="32766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23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5.    Which group of people conquered the Neo-Babylonians and allowed the Jews to return to Judah?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Persians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Assyrians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Egyptians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Greeks</a:t>
            </a:r>
            <a:endParaRPr lang="en-US" dirty="0"/>
          </a:p>
        </p:txBody>
      </p:sp>
      <p:pic>
        <p:nvPicPr>
          <p:cNvPr id="1026" name="Picture 2" descr="https://s-media-cache-ak0.pinimg.com/736x/a9/61/f6/a961f621007098d918c902992fa890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029" y="2060295"/>
            <a:ext cx="3035632" cy="430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10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6</a:t>
            </a:r>
            <a:r>
              <a:rPr lang="en-US" sz="3200" dirty="0" smtClean="0"/>
              <a:t>.    After the Jews returned to Judah from the Babylonian captivity what did they began construction on?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Walls of Jericho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Temple in Jerusalem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Reestablishing the Northern kingdom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Rebuilding the tabernacle </a:t>
            </a:r>
            <a:endParaRPr lang="en-US" dirty="0"/>
          </a:p>
        </p:txBody>
      </p:sp>
      <p:pic>
        <p:nvPicPr>
          <p:cNvPr id="3074" name="Picture 2" descr="http://www.biblesearchers.com/yahshua/beithillel/beitshammai_files/image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03"/>
          <a:stretch/>
        </p:blipFill>
        <p:spPr bwMode="auto">
          <a:xfrm>
            <a:off x="7002683" y="2743420"/>
            <a:ext cx="5088320" cy="393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83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7</a:t>
            </a:r>
            <a:r>
              <a:rPr lang="en-US" sz="3200" dirty="0" smtClean="0"/>
              <a:t>.    What was a restriction the Persians placed upon the people living in Judah?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Not allowed to trade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 access for travel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Slavery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Could not have a king or their own government</a:t>
            </a:r>
            <a:endParaRPr lang="en-US" dirty="0"/>
          </a:p>
        </p:txBody>
      </p:sp>
      <p:pic>
        <p:nvPicPr>
          <p:cNvPr id="4098" name="Picture 2" descr="https://upload.wikimedia.org/wikipedia/commons/thumb/f/f9/Faravahar-Gold.svg/2000px-Faravahar-Gold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321" y="3866357"/>
            <a:ext cx="5656213" cy="266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24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answers</a:t>
            </a:r>
            <a:endParaRPr lang="en-US" dirty="0"/>
          </a:p>
        </p:txBody>
      </p:sp>
      <p:pic>
        <p:nvPicPr>
          <p:cNvPr id="3074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355" y="3391382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20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382</Words>
  <Application>Microsoft Office PowerPoint</Application>
  <PresentationFormat>Widescreen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Checkpoints #31</vt:lpstr>
      <vt:lpstr>1.  Using the timeline, which group of people defeated the northern kingdom? – 6.43 </vt:lpstr>
      <vt:lpstr>2.  Using the timeline, which group of people defeated the Southern kingdom? – 6.43</vt:lpstr>
      <vt:lpstr>3.  Using the timeline, how long was the Babylonian Captivity? – 6.43</vt:lpstr>
      <vt:lpstr>4.    What is the name given to the people who trace their ancestry back to the kingdom of Judah? – 6.43</vt:lpstr>
      <vt:lpstr>5.    Which group of people conquered the Neo-Babylonians and allowed the Jews to return to Judah? – 6.43</vt:lpstr>
      <vt:lpstr>6.    After the Jews returned to Judah from the Babylonian captivity what did they began construction on? – 6.43</vt:lpstr>
      <vt:lpstr>7.    What was a restriction the Persians placed upon the people living in Judah? – 6.43</vt:lpstr>
      <vt:lpstr>Check your answers</vt:lpstr>
      <vt:lpstr>1.  Using the timeline, which group of people defeated the northern kingdom? – 6.43 </vt:lpstr>
      <vt:lpstr>2.  Using the timeline, which group of people defeated the Southern kingdom? – 6.43</vt:lpstr>
      <vt:lpstr>3.  Using the timeline, how long was the Babylonian Captivity? – 6.43</vt:lpstr>
      <vt:lpstr>4.    What is the name given to the people who trace their ancestry back to the kingdom of Judah? – 6.43</vt:lpstr>
      <vt:lpstr>5.    Which group of people conquered the Neo-Babylonians and allowed the Jews to return to Judah? – 6.43</vt:lpstr>
      <vt:lpstr>6.    After the Jews returned to Judah from the Babylonian captivity what did they began construction on? – 6.43</vt:lpstr>
      <vt:lpstr>7.    What was a restriction the Persians placed upon the people living in Judah? – 6.43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Checkpoints #27</dc:title>
  <dc:creator>Matthew Kovach</dc:creator>
  <cp:lastModifiedBy>Jenny Culp</cp:lastModifiedBy>
  <cp:revision>18</cp:revision>
  <cp:lastPrinted>2015-10-27T12:53:26Z</cp:lastPrinted>
  <dcterms:created xsi:type="dcterms:W3CDTF">2015-10-27T12:25:24Z</dcterms:created>
  <dcterms:modified xsi:type="dcterms:W3CDTF">2015-11-19T18:34:58Z</dcterms:modified>
</cp:coreProperties>
</file>