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85" r:id="rId4"/>
    <p:sldId id="286" r:id="rId5"/>
    <p:sldId id="296" r:id="rId6"/>
    <p:sldId id="297" r:id="rId7"/>
    <p:sldId id="275" r:id="rId8"/>
    <p:sldId id="288" r:id="rId9"/>
    <p:sldId id="267" r:id="rId10"/>
    <p:sldId id="298" r:id="rId11"/>
    <p:sldId id="299" r:id="rId12"/>
    <p:sldId id="300" r:id="rId13"/>
    <p:sldId id="301" r:id="rId14"/>
    <p:sldId id="302" r:id="rId15"/>
    <p:sldId id="303" r:id="rId16"/>
    <p:sldId id="30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E605-4189-4F2E-AEC5-1895E111F99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866-AF88-461C-B136-0214B2473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9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E605-4189-4F2E-AEC5-1895E111F99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866-AF88-461C-B136-0214B2473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9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E605-4189-4F2E-AEC5-1895E111F99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866-AF88-461C-B136-0214B2473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E605-4189-4F2E-AEC5-1895E111F99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866-AF88-461C-B136-0214B2473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1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E605-4189-4F2E-AEC5-1895E111F99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866-AF88-461C-B136-0214B2473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0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E605-4189-4F2E-AEC5-1895E111F99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866-AF88-461C-B136-0214B2473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28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E605-4189-4F2E-AEC5-1895E111F99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866-AF88-461C-B136-0214B2473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E605-4189-4F2E-AEC5-1895E111F99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866-AF88-461C-B136-0214B2473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3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E605-4189-4F2E-AEC5-1895E111F99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866-AF88-461C-B136-0214B2473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73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E605-4189-4F2E-AEC5-1895E111F99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866-AF88-461C-B136-0214B2473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0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E605-4189-4F2E-AEC5-1895E111F99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D866-AF88-461C-B136-0214B2473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0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4E605-4189-4F2E-AEC5-1895E111F99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1D866-AF88-461C-B136-0214B2473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2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Checkpoints #32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Number 1-7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35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52216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1.  Read Psalm 23.  What is the theme of this song? – 6.42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8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Lord’s justice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Lord’s Patience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Lord’s guidance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Lord’s revenge</a:t>
            </a:r>
            <a:endParaRPr lang="en-US" dirty="0"/>
          </a:p>
        </p:txBody>
      </p:sp>
      <p:pic>
        <p:nvPicPr>
          <p:cNvPr id="5" name="Picture 4" descr="http://kellrick.typepad.com/.a/6a00e54fbbf0678834010535cc2e2c970b-800wi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319" y="1064871"/>
            <a:ext cx="6051170" cy="56831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http://www.clipartheaven.com/clipart/religion/judaism/ten_commandments_7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015" y="2592729"/>
            <a:ext cx="725120" cy="82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23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365125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/>
              <a:t>2</a:t>
            </a:r>
            <a:r>
              <a:rPr lang="en-US" sz="3200" dirty="0" smtClean="0"/>
              <a:t>.  Read the proverb by Solomon, what is his view about rich and poor? – 6.42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904" y="214696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Better to be rich and unjust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Better to be poor and unjust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Better to be rich and established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Better to be poor and righteous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30647" t="33809" r="48588" b="49684"/>
          <a:stretch/>
        </p:blipFill>
        <p:spPr>
          <a:xfrm>
            <a:off x="6076708" y="1122744"/>
            <a:ext cx="6115291" cy="3541854"/>
          </a:xfrm>
          <a:prstGeom prst="rect">
            <a:avLst/>
          </a:prstGeom>
        </p:spPr>
      </p:pic>
      <p:pic>
        <p:nvPicPr>
          <p:cNvPr id="6" name="Picture 2" descr="http://www.clipartheaven.com/clipart/religion/judaism/ten_commandments_7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" y="3495401"/>
            <a:ext cx="725120" cy="82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41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365125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3.  Which group of people were responsible for the largest diaspora? – 6.43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8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Chaldeans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Assyrians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Persians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Romans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949" y="1616392"/>
            <a:ext cx="8036447" cy="4830707"/>
          </a:xfrm>
          <a:prstGeom prst="rect">
            <a:avLst/>
          </a:prstGeom>
        </p:spPr>
      </p:pic>
      <p:pic>
        <p:nvPicPr>
          <p:cNvPr id="5" name="Picture 2" descr="http://www.clipartheaven.com/clipart/religion/judaism/ten_commandments_7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8" y="3204516"/>
            <a:ext cx="725120" cy="82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24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365125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/>
              <a:t>4</a:t>
            </a:r>
            <a:r>
              <a:rPr lang="en-US" sz="3200" dirty="0" smtClean="0"/>
              <a:t>.  Which king conquered the Northern tribes? – 6.43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8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Judah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Shalmanesar</a:t>
            </a:r>
            <a:r>
              <a:rPr lang="en-US" dirty="0" smtClean="0"/>
              <a:t> V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Caesar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Nebuchadnezzer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073" y="1581668"/>
            <a:ext cx="8036447" cy="4830707"/>
          </a:xfrm>
          <a:prstGeom prst="rect">
            <a:avLst/>
          </a:prstGeom>
        </p:spPr>
      </p:pic>
      <p:pic>
        <p:nvPicPr>
          <p:cNvPr id="5" name="Picture 2" descr="http://www.clipartheaven.com/clipart/religion/judaism/ten_commandments_7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6" y="2037144"/>
            <a:ext cx="725120" cy="82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3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365125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5.  Which date marks the completion of the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temple? – 6.43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8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520BC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606BC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536BC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516BC</a:t>
            </a:r>
            <a:endParaRPr lang="en-US" dirty="0"/>
          </a:p>
        </p:txBody>
      </p:sp>
      <p:pic>
        <p:nvPicPr>
          <p:cNvPr id="5" name="Picture 4" descr="http://www.rogersvillecoc.org/survey/bs-sup07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408" y="2701181"/>
            <a:ext cx="8053592" cy="41568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http://www.clipartheaven.com/clipart/religion/judaism/ten_commandments_7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8" y="3039128"/>
            <a:ext cx="725120" cy="82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72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365125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/>
              <a:t>6</a:t>
            </a:r>
            <a:r>
              <a:rPr lang="en-US" sz="3200" dirty="0" smtClean="0"/>
              <a:t>.    Who is being described in the box? – 6.44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8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Judas Maccabeus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Alexander the Great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David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Solomon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56385" y="1572804"/>
            <a:ext cx="4606724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Rebelled against the Seleucids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Regained control of the temple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Removed statues from the temple </a:t>
            </a:r>
            <a:endParaRPr lang="en-US" sz="2800" dirty="0"/>
          </a:p>
        </p:txBody>
      </p:sp>
      <p:pic>
        <p:nvPicPr>
          <p:cNvPr id="5" name="Picture 2" descr="http://www.clipartheaven.com/clipart/religion/judaism/ten_commandments_7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5578" y="1513963"/>
            <a:ext cx="725120" cy="82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akg-images.co.uk/Docs/AKG/Media/TR3_WATERMARKED/8/c/b/f/AKG827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43" y="4132575"/>
            <a:ext cx="3112753" cy="257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78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365125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7.   </a:t>
            </a:r>
            <a:r>
              <a:rPr lang="en-US" sz="3200" smtClean="0"/>
              <a:t>Who conquered </a:t>
            </a:r>
            <a:r>
              <a:rPr lang="en-US" sz="3200" dirty="0" smtClean="0"/>
              <a:t>the Persian empire in 331BC? – 6.43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8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Alexander the Great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Ramses the Great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Sargon the Great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Asoka the Great</a:t>
            </a:r>
            <a:endParaRPr lang="en-US" dirty="0"/>
          </a:p>
        </p:txBody>
      </p:sp>
      <p:pic>
        <p:nvPicPr>
          <p:cNvPr id="5" name="Picture 2" descr="http://www.clipartheaven.com/clipart/religion/judaism/ten_commandments_7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347" y="1461877"/>
            <a:ext cx="725120" cy="82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drawingsomeone.com/wp-content/uploads/2015/05/Alexander-the-Great-Drawing-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51" b="6702"/>
          <a:stretch/>
        </p:blipFill>
        <p:spPr bwMode="auto">
          <a:xfrm>
            <a:off x="5515929" y="2096541"/>
            <a:ext cx="6296513" cy="417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63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52216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1.  Read Psalm 23.  What is the theme of this song? – 6.42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8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Lord’s justice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Lord’s Patience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Lord’s guidance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Lord’s revenge</a:t>
            </a:r>
            <a:endParaRPr lang="en-US" dirty="0"/>
          </a:p>
        </p:txBody>
      </p:sp>
      <p:pic>
        <p:nvPicPr>
          <p:cNvPr id="5" name="Picture 4" descr="http://kellrick.typepad.com/.a/6a00e54fbbf0678834010535cc2e2c970b-800wi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319" y="1064871"/>
            <a:ext cx="6051170" cy="5683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852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365125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/>
              <a:t>2</a:t>
            </a:r>
            <a:r>
              <a:rPr lang="en-US" sz="3200" dirty="0" smtClean="0"/>
              <a:t>.  Read the proverb by Solomon, what is his view about rich and poor? – 6.42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904" y="214696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Better to be rich and unjust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Better to be poor and unjust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Better to be rich and established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Better to be poor and righteous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30647" t="33809" r="48588" b="49684"/>
          <a:stretch/>
        </p:blipFill>
        <p:spPr>
          <a:xfrm>
            <a:off x="6076708" y="1122744"/>
            <a:ext cx="6115291" cy="354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58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365125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3.  Which group of people were responsible for the largest diaspora? – 6.43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8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Chaldeans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Assyrians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Persians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Romans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949" y="1616392"/>
            <a:ext cx="8036447" cy="483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84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00"/>
    </mc:Choice>
    <mc:Fallback xmlns="">
      <p:transition spd="slow" advTm="4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365125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/>
              <a:t>4</a:t>
            </a:r>
            <a:r>
              <a:rPr lang="en-US" sz="3200" dirty="0" smtClean="0"/>
              <a:t>.  Which king conquered the Northern tribes? – 6.43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8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Judah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Shalmanesar</a:t>
            </a:r>
            <a:r>
              <a:rPr lang="en-US" dirty="0" smtClean="0"/>
              <a:t> V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Caesar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Nebuchadnezzer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073" y="1581668"/>
            <a:ext cx="8036447" cy="483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60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00"/>
    </mc:Choice>
    <mc:Fallback xmlns="">
      <p:transition spd="slow" advTm="4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365125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5.  Which date marks the completion of the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temple? – 6.43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8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520BC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606BC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536BC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516BC</a:t>
            </a:r>
            <a:endParaRPr lang="en-US" dirty="0"/>
          </a:p>
        </p:txBody>
      </p:sp>
      <p:pic>
        <p:nvPicPr>
          <p:cNvPr id="5" name="Picture 4" descr="http://www.rogersvillecoc.org/survey/bs-sup07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408" y="2701181"/>
            <a:ext cx="8053592" cy="4156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607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00"/>
    </mc:Choice>
    <mc:Fallback xmlns="">
      <p:transition spd="slow" advTm="4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365125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/>
              <a:t>6</a:t>
            </a:r>
            <a:r>
              <a:rPr lang="en-US" sz="3200" dirty="0" smtClean="0"/>
              <a:t>.    Who is being described in the box? – 6.44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8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Judas Maccabeus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Alexander the Great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David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Solomon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29890" y="1432182"/>
            <a:ext cx="4606724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Rebelled against the Seleucids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Regained control of the temple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Removed statues from the temple </a:t>
            </a:r>
            <a:endParaRPr lang="en-US" sz="2800" dirty="0"/>
          </a:p>
        </p:txBody>
      </p:sp>
      <p:pic>
        <p:nvPicPr>
          <p:cNvPr id="5" name="Picture 2" descr="http://www.akg-images.co.uk/Docs/AKG/Media/TR3_WATERMARKED/8/c/b/f/AKG827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43" y="4132575"/>
            <a:ext cx="3112753" cy="257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23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67" y="365125"/>
            <a:ext cx="11902633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7.   Who conquered the Persian empire in 331BC? – 6.43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8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Alexander the Great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Ramses the Great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Sargon the Great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Asoka the Great</a:t>
            </a:r>
            <a:endParaRPr lang="en-US" dirty="0"/>
          </a:p>
        </p:txBody>
      </p:sp>
      <p:pic>
        <p:nvPicPr>
          <p:cNvPr id="5" name="Picture 2" descr="http://www.drawingsomeone.com/wp-content/uploads/2015/05/Alexander-the-Great-Drawing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51" b="6702"/>
          <a:stretch/>
        </p:blipFill>
        <p:spPr bwMode="auto">
          <a:xfrm>
            <a:off x="5515929" y="2096541"/>
            <a:ext cx="6296513" cy="417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10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 answers</a:t>
            </a:r>
            <a:endParaRPr lang="en-US" dirty="0"/>
          </a:p>
        </p:txBody>
      </p:sp>
      <p:pic>
        <p:nvPicPr>
          <p:cNvPr id="3074" name="Picture 2" descr="http://www.clipartheaven.com/clipart/religion/judaism/ten_commandments_7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355" y="3391382"/>
            <a:ext cx="725120" cy="82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20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362</Words>
  <Application>Microsoft Office PowerPoint</Application>
  <PresentationFormat>Widescreen</PresentationFormat>
  <Paragraphs>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Checkpoints #32</vt:lpstr>
      <vt:lpstr>1.  Read Psalm 23.  What is the theme of this song? – 6.42 </vt:lpstr>
      <vt:lpstr>2.  Read the proverb by Solomon, what is his view about rich and poor? – 6.42</vt:lpstr>
      <vt:lpstr>3.  Which group of people were responsible for the largest diaspora? – 6.43</vt:lpstr>
      <vt:lpstr>4.  Which king conquered the Northern tribes? – 6.43</vt:lpstr>
      <vt:lpstr>5.  Which date marks the completion of the 2nd temple? – 6.43</vt:lpstr>
      <vt:lpstr>6.    Who is being described in the box? – 6.44</vt:lpstr>
      <vt:lpstr>7.   Who conquered the Persian empire in 331BC? – 6.43</vt:lpstr>
      <vt:lpstr>Check your answers</vt:lpstr>
      <vt:lpstr>1.  Read Psalm 23.  What is the theme of this song? – 6.42 </vt:lpstr>
      <vt:lpstr>2.  Read the proverb by Solomon, what is his view about rich and poor? – 6.42</vt:lpstr>
      <vt:lpstr>3.  Which group of people were responsible for the largest diaspora? – 6.43</vt:lpstr>
      <vt:lpstr>4.  Which king conquered the Northern tribes? – 6.43</vt:lpstr>
      <vt:lpstr>5.  Which date marks the completion of the 2nd temple? – 6.43</vt:lpstr>
      <vt:lpstr>6.    Who is being described in the box? – 6.44</vt:lpstr>
      <vt:lpstr>7.   Who conquered the Persian empire in 331BC? – 6.43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Checkpoints #27</dc:title>
  <dc:creator>Matthew Kovach</dc:creator>
  <cp:lastModifiedBy>Jenny Culp</cp:lastModifiedBy>
  <cp:revision>25</cp:revision>
  <cp:lastPrinted>2015-10-27T12:53:26Z</cp:lastPrinted>
  <dcterms:created xsi:type="dcterms:W3CDTF">2015-10-27T12:25:24Z</dcterms:created>
  <dcterms:modified xsi:type="dcterms:W3CDTF">2015-11-19T18:36:48Z</dcterms:modified>
</cp:coreProperties>
</file>