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79" r:id="rId5"/>
    <p:sldId id="259" r:id="rId6"/>
    <p:sldId id="260" r:id="rId7"/>
    <p:sldId id="261" r:id="rId8"/>
    <p:sldId id="262" r:id="rId9"/>
    <p:sldId id="271" r:id="rId10"/>
    <p:sldId id="280" r:id="rId11"/>
    <p:sldId id="281" r:id="rId12"/>
    <p:sldId id="282" r:id="rId13"/>
    <p:sldId id="283" r:id="rId14"/>
    <p:sldId id="284" r:id="rId15"/>
    <p:sldId id="285" r:id="rId16"/>
    <p:sldId id="28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707" autoAdjust="0"/>
  </p:normalViewPr>
  <p:slideViewPr>
    <p:cSldViewPr snapToGrid="0">
      <p:cViewPr varScale="1">
        <p:scale>
          <a:sx n="79" d="100"/>
          <a:sy n="79" d="100"/>
        </p:scale>
        <p:origin x="12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5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5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5.jpe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F7553E-B082-47CA-BA22-2F11695E76C1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313E4B-E44D-4DB3-ADF2-93EDC52DCA3D}">
      <dgm:prSet/>
      <dgm:spPr/>
      <dgm:t>
        <a:bodyPr/>
        <a:lstStyle/>
        <a:p>
          <a:pPr rtl="0"/>
          <a:r>
            <a:rPr lang="en-US" dirty="0" smtClean="0"/>
            <a:t>Paleolithic Age</a:t>
          </a:r>
          <a:endParaRPr lang="en-US" dirty="0"/>
        </a:p>
      </dgm:t>
    </dgm:pt>
    <dgm:pt modelId="{057D7010-F04A-48A3-802F-57930620883D}" type="parTrans" cxnId="{552231CB-BBCE-44BB-A1A4-8C376806988B}">
      <dgm:prSet/>
      <dgm:spPr/>
      <dgm:t>
        <a:bodyPr/>
        <a:lstStyle/>
        <a:p>
          <a:endParaRPr lang="en-US"/>
        </a:p>
      </dgm:t>
    </dgm:pt>
    <dgm:pt modelId="{DD7D4A64-BE96-44AA-810D-84C9C43E8A2C}" type="sibTrans" cxnId="{552231CB-BBCE-44BB-A1A4-8C376806988B}">
      <dgm:prSet/>
      <dgm:spPr/>
      <dgm:t>
        <a:bodyPr/>
        <a:lstStyle/>
        <a:p>
          <a:endParaRPr lang="en-US"/>
        </a:p>
      </dgm:t>
    </dgm:pt>
    <dgm:pt modelId="{87059727-9E79-437B-B0EA-9450C01EF1BD}">
      <dgm:prSet/>
      <dgm:spPr/>
      <dgm:t>
        <a:bodyPr/>
        <a:lstStyle/>
        <a:p>
          <a:pPr rtl="0"/>
          <a:r>
            <a:rPr lang="en-US" smtClean="0"/>
            <a:t>Mesolithic Age</a:t>
          </a:r>
          <a:endParaRPr lang="en-US"/>
        </a:p>
      </dgm:t>
    </dgm:pt>
    <dgm:pt modelId="{AC85C0FB-6E89-482B-BAD8-349AE04436E1}" type="parTrans" cxnId="{6B2C0A4C-2348-4195-A052-68559FA409E9}">
      <dgm:prSet/>
      <dgm:spPr/>
      <dgm:t>
        <a:bodyPr/>
        <a:lstStyle/>
        <a:p>
          <a:endParaRPr lang="en-US"/>
        </a:p>
      </dgm:t>
    </dgm:pt>
    <dgm:pt modelId="{17281C0E-2CA4-4B57-AF7F-EF4721167D79}" type="sibTrans" cxnId="{6B2C0A4C-2348-4195-A052-68559FA409E9}">
      <dgm:prSet/>
      <dgm:spPr/>
      <dgm:t>
        <a:bodyPr/>
        <a:lstStyle/>
        <a:p>
          <a:endParaRPr lang="en-US"/>
        </a:p>
      </dgm:t>
    </dgm:pt>
    <dgm:pt modelId="{7992E9E3-8081-4D64-BB76-BE021FA0547A}">
      <dgm:prSet/>
      <dgm:spPr/>
      <dgm:t>
        <a:bodyPr/>
        <a:lstStyle/>
        <a:p>
          <a:pPr rtl="0"/>
          <a:r>
            <a:rPr lang="en-US" smtClean="0"/>
            <a:t>Neolithic Age </a:t>
          </a:r>
          <a:endParaRPr lang="en-US"/>
        </a:p>
      </dgm:t>
    </dgm:pt>
    <dgm:pt modelId="{D3F2AFC4-C57E-4A5C-9B81-B4A04E661A3E}" type="parTrans" cxnId="{9104F00F-9771-4EB0-9AB2-C6C3873786E0}">
      <dgm:prSet/>
      <dgm:spPr/>
      <dgm:t>
        <a:bodyPr/>
        <a:lstStyle/>
        <a:p>
          <a:endParaRPr lang="en-US"/>
        </a:p>
      </dgm:t>
    </dgm:pt>
    <dgm:pt modelId="{76BFD71B-FB2C-4CFA-B2F1-4A7749526FFC}" type="sibTrans" cxnId="{9104F00F-9771-4EB0-9AB2-C6C3873786E0}">
      <dgm:prSet/>
      <dgm:spPr/>
      <dgm:t>
        <a:bodyPr/>
        <a:lstStyle/>
        <a:p>
          <a:endParaRPr lang="en-US"/>
        </a:p>
      </dgm:t>
    </dgm:pt>
    <dgm:pt modelId="{1697CB02-28B1-4595-AF7A-76A03E93EC90}" type="pres">
      <dgm:prSet presAssocID="{83F7553E-B082-47CA-BA22-2F11695E76C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340E29-CD58-4E6E-B29A-14E8CF1610FA}" type="pres">
      <dgm:prSet presAssocID="{83F7553E-B082-47CA-BA22-2F11695E76C1}" presName="fgShape" presStyleLbl="fgShp" presStyleIdx="0" presStyleCnt="1"/>
      <dgm:spPr>
        <a:prstGeom prst="rightArrow">
          <a:avLst/>
        </a:prstGeom>
      </dgm:spPr>
    </dgm:pt>
    <dgm:pt modelId="{3D1855EC-3BC3-4BC5-89D1-5AA9E545E8C1}" type="pres">
      <dgm:prSet presAssocID="{83F7553E-B082-47CA-BA22-2F11695E76C1}" presName="linComp" presStyleCnt="0"/>
      <dgm:spPr/>
    </dgm:pt>
    <dgm:pt modelId="{2EBBBA04-246B-4915-B520-891C097CAF2B}" type="pres">
      <dgm:prSet presAssocID="{6A313E4B-E44D-4DB3-ADF2-93EDC52DCA3D}" presName="compNode" presStyleCnt="0"/>
      <dgm:spPr/>
    </dgm:pt>
    <dgm:pt modelId="{3E14ED3B-7315-4C02-A8C2-565C41D1D60B}" type="pres">
      <dgm:prSet presAssocID="{6A313E4B-E44D-4DB3-ADF2-93EDC52DCA3D}" presName="bkgdShape" presStyleLbl="node1" presStyleIdx="0" presStyleCnt="3"/>
      <dgm:spPr/>
      <dgm:t>
        <a:bodyPr/>
        <a:lstStyle/>
        <a:p>
          <a:endParaRPr lang="en-US"/>
        </a:p>
      </dgm:t>
    </dgm:pt>
    <dgm:pt modelId="{F632851D-A2F2-47CE-A4A9-D04A492AC737}" type="pres">
      <dgm:prSet presAssocID="{6A313E4B-E44D-4DB3-ADF2-93EDC52DCA3D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4B7ADD-673F-4039-B4C5-F543B5FDC025}" type="pres">
      <dgm:prSet presAssocID="{6A313E4B-E44D-4DB3-ADF2-93EDC52DCA3D}" presName="invisiNode" presStyleLbl="node1" presStyleIdx="0" presStyleCnt="3"/>
      <dgm:spPr/>
    </dgm:pt>
    <dgm:pt modelId="{D5C12382-F0F3-4CA6-AAB9-DFDDF011A6CE}" type="pres">
      <dgm:prSet presAssocID="{6A313E4B-E44D-4DB3-ADF2-93EDC52DCA3D}" presName="imagNode" presStyleLbl="fgImgPlace1" presStyleIdx="0" presStyleCnt="3" custScaleX="145181" custScaleY="12288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6C02A467-904A-4090-A40C-AA50DE0D1D57}" type="pres">
      <dgm:prSet presAssocID="{DD7D4A64-BE96-44AA-810D-84C9C43E8A2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5D7F9B9-A210-413A-93F2-6B6EB133DEEE}" type="pres">
      <dgm:prSet presAssocID="{87059727-9E79-437B-B0EA-9450C01EF1BD}" presName="compNode" presStyleCnt="0"/>
      <dgm:spPr/>
    </dgm:pt>
    <dgm:pt modelId="{A3053754-C8E3-4D03-86CD-9173C3098C44}" type="pres">
      <dgm:prSet presAssocID="{87059727-9E79-437B-B0EA-9450C01EF1BD}" presName="bkgdShape" presStyleLbl="node1" presStyleIdx="1" presStyleCnt="3"/>
      <dgm:spPr/>
      <dgm:t>
        <a:bodyPr/>
        <a:lstStyle/>
        <a:p>
          <a:endParaRPr lang="en-US"/>
        </a:p>
      </dgm:t>
    </dgm:pt>
    <dgm:pt modelId="{A7C1A575-92DE-4920-8ECF-8B7DB83D8C2D}" type="pres">
      <dgm:prSet presAssocID="{87059727-9E79-437B-B0EA-9450C01EF1BD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A858B4-2983-4DC1-A20F-6AD454BBA0BD}" type="pres">
      <dgm:prSet presAssocID="{87059727-9E79-437B-B0EA-9450C01EF1BD}" presName="invisiNode" presStyleLbl="node1" presStyleIdx="1" presStyleCnt="3"/>
      <dgm:spPr/>
    </dgm:pt>
    <dgm:pt modelId="{F1D18974-9D1B-4CE5-A12C-59371A318698}" type="pres">
      <dgm:prSet presAssocID="{87059727-9E79-437B-B0EA-9450C01EF1BD}" presName="imagNode" presStyleLbl="fgImgPlace1" presStyleIdx="1" presStyleCnt="3" custScaleX="137947" custScaleY="10590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</dgm:pt>
    <dgm:pt modelId="{CD2E6CDF-C2E9-4FE3-8473-1FD1DE8D0B53}" type="pres">
      <dgm:prSet presAssocID="{17281C0E-2CA4-4B57-AF7F-EF4721167D79}" presName="sibTrans" presStyleLbl="sibTrans2D1" presStyleIdx="0" presStyleCnt="0"/>
      <dgm:spPr/>
      <dgm:t>
        <a:bodyPr/>
        <a:lstStyle/>
        <a:p>
          <a:endParaRPr lang="en-US"/>
        </a:p>
      </dgm:t>
    </dgm:pt>
    <dgm:pt modelId="{7C29DDBF-E31F-4259-96A6-1BF9BCDEC2CA}" type="pres">
      <dgm:prSet presAssocID="{7992E9E3-8081-4D64-BB76-BE021FA0547A}" presName="compNode" presStyleCnt="0"/>
      <dgm:spPr/>
    </dgm:pt>
    <dgm:pt modelId="{37985110-742E-4475-B32F-D6AB5A7BCF7E}" type="pres">
      <dgm:prSet presAssocID="{7992E9E3-8081-4D64-BB76-BE021FA0547A}" presName="bkgdShape" presStyleLbl="node1" presStyleIdx="2" presStyleCnt="3"/>
      <dgm:spPr/>
      <dgm:t>
        <a:bodyPr/>
        <a:lstStyle/>
        <a:p>
          <a:endParaRPr lang="en-US"/>
        </a:p>
      </dgm:t>
    </dgm:pt>
    <dgm:pt modelId="{6BD1A08C-2693-4323-B6B9-B6854E78C5B3}" type="pres">
      <dgm:prSet presAssocID="{7992E9E3-8081-4D64-BB76-BE021FA0547A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60142-66E0-4535-A7E7-AC36970B1E9F}" type="pres">
      <dgm:prSet presAssocID="{7992E9E3-8081-4D64-BB76-BE021FA0547A}" presName="invisiNode" presStyleLbl="node1" presStyleIdx="2" presStyleCnt="3"/>
      <dgm:spPr/>
    </dgm:pt>
    <dgm:pt modelId="{E69E334D-1774-4CBB-8EEC-03BE2BA8D028}" type="pres">
      <dgm:prSet presAssocID="{7992E9E3-8081-4D64-BB76-BE021FA0547A}" presName="imagNode" presStyleLbl="fgImgPlace1" presStyleIdx="2" presStyleCnt="3" custScaleX="134571" custScaleY="12500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</dgm:pt>
  </dgm:ptLst>
  <dgm:cxnLst>
    <dgm:cxn modelId="{05D05D5E-A232-416D-9ABA-042A96CFEDB0}" type="presOf" srcId="{87059727-9E79-437B-B0EA-9450C01EF1BD}" destId="{A7C1A575-92DE-4920-8ECF-8B7DB83D8C2D}" srcOrd="1" destOrd="0" presId="urn:microsoft.com/office/officeart/2005/8/layout/hList7"/>
    <dgm:cxn modelId="{911E8FB7-3F68-499F-8161-F8ECC6B05F20}" type="presOf" srcId="{6A313E4B-E44D-4DB3-ADF2-93EDC52DCA3D}" destId="{F632851D-A2F2-47CE-A4A9-D04A492AC737}" srcOrd="1" destOrd="0" presId="urn:microsoft.com/office/officeart/2005/8/layout/hList7"/>
    <dgm:cxn modelId="{A90038C0-D373-4E23-A3C1-372E8F3F1489}" type="presOf" srcId="{7992E9E3-8081-4D64-BB76-BE021FA0547A}" destId="{6BD1A08C-2693-4323-B6B9-B6854E78C5B3}" srcOrd="1" destOrd="0" presId="urn:microsoft.com/office/officeart/2005/8/layout/hList7"/>
    <dgm:cxn modelId="{64D7D1A2-EACD-4896-8ABD-E8C2F961EC5B}" type="presOf" srcId="{DD7D4A64-BE96-44AA-810D-84C9C43E8A2C}" destId="{6C02A467-904A-4090-A40C-AA50DE0D1D57}" srcOrd="0" destOrd="0" presId="urn:microsoft.com/office/officeart/2005/8/layout/hList7"/>
    <dgm:cxn modelId="{E09F9058-AC47-4344-A961-FC6AE98C7CC4}" type="presOf" srcId="{17281C0E-2CA4-4B57-AF7F-EF4721167D79}" destId="{CD2E6CDF-C2E9-4FE3-8473-1FD1DE8D0B53}" srcOrd="0" destOrd="0" presId="urn:microsoft.com/office/officeart/2005/8/layout/hList7"/>
    <dgm:cxn modelId="{6B2C0A4C-2348-4195-A052-68559FA409E9}" srcId="{83F7553E-B082-47CA-BA22-2F11695E76C1}" destId="{87059727-9E79-437B-B0EA-9450C01EF1BD}" srcOrd="1" destOrd="0" parTransId="{AC85C0FB-6E89-482B-BAD8-349AE04436E1}" sibTransId="{17281C0E-2CA4-4B57-AF7F-EF4721167D79}"/>
    <dgm:cxn modelId="{9104F00F-9771-4EB0-9AB2-C6C3873786E0}" srcId="{83F7553E-B082-47CA-BA22-2F11695E76C1}" destId="{7992E9E3-8081-4D64-BB76-BE021FA0547A}" srcOrd="2" destOrd="0" parTransId="{D3F2AFC4-C57E-4A5C-9B81-B4A04E661A3E}" sibTransId="{76BFD71B-FB2C-4CFA-B2F1-4A7749526FFC}"/>
    <dgm:cxn modelId="{BD22C09A-FC9F-4074-B183-548980CF1430}" type="presOf" srcId="{83F7553E-B082-47CA-BA22-2F11695E76C1}" destId="{1697CB02-28B1-4595-AF7A-76A03E93EC90}" srcOrd="0" destOrd="0" presId="urn:microsoft.com/office/officeart/2005/8/layout/hList7"/>
    <dgm:cxn modelId="{552231CB-BBCE-44BB-A1A4-8C376806988B}" srcId="{83F7553E-B082-47CA-BA22-2F11695E76C1}" destId="{6A313E4B-E44D-4DB3-ADF2-93EDC52DCA3D}" srcOrd="0" destOrd="0" parTransId="{057D7010-F04A-48A3-802F-57930620883D}" sibTransId="{DD7D4A64-BE96-44AA-810D-84C9C43E8A2C}"/>
    <dgm:cxn modelId="{A219F3A9-A502-46EB-9524-751492B8FC52}" type="presOf" srcId="{7992E9E3-8081-4D64-BB76-BE021FA0547A}" destId="{37985110-742E-4475-B32F-D6AB5A7BCF7E}" srcOrd="0" destOrd="0" presId="urn:microsoft.com/office/officeart/2005/8/layout/hList7"/>
    <dgm:cxn modelId="{0848D3C2-DBD7-417B-81B6-12217423E492}" type="presOf" srcId="{6A313E4B-E44D-4DB3-ADF2-93EDC52DCA3D}" destId="{3E14ED3B-7315-4C02-A8C2-565C41D1D60B}" srcOrd="0" destOrd="0" presId="urn:microsoft.com/office/officeart/2005/8/layout/hList7"/>
    <dgm:cxn modelId="{B7AE4D3D-DA62-4037-8A08-77BE7A5B4C2E}" type="presOf" srcId="{87059727-9E79-437B-B0EA-9450C01EF1BD}" destId="{A3053754-C8E3-4D03-86CD-9173C3098C44}" srcOrd="0" destOrd="0" presId="urn:microsoft.com/office/officeart/2005/8/layout/hList7"/>
    <dgm:cxn modelId="{46F7C9BA-803A-4D8C-BCEB-5C6DF0F7763B}" type="presParOf" srcId="{1697CB02-28B1-4595-AF7A-76A03E93EC90}" destId="{32340E29-CD58-4E6E-B29A-14E8CF1610FA}" srcOrd="0" destOrd="0" presId="urn:microsoft.com/office/officeart/2005/8/layout/hList7"/>
    <dgm:cxn modelId="{9B014A5F-029D-42AB-B8A6-5F4E2B4DACBE}" type="presParOf" srcId="{1697CB02-28B1-4595-AF7A-76A03E93EC90}" destId="{3D1855EC-3BC3-4BC5-89D1-5AA9E545E8C1}" srcOrd="1" destOrd="0" presId="urn:microsoft.com/office/officeart/2005/8/layout/hList7"/>
    <dgm:cxn modelId="{418F7B09-4E11-4232-ADD4-24942F24FCBA}" type="presParOf" srcId="{3D1855EC-3BC3-4BC5-89D1-5AA9E545E8C1}" destId="{2EBBBA04-246B-4915-B520-891C097CAF2B}" srcOrd="0" destOrd="0" presId="urn:microsoft.com/office/officeart/2005/8/layout/hList7"/>
    <dgm:cxn modelId="{D2FF13C4-88D2-49D3-958B-038149AA0712}" type="presParOf" srcId="{2EBBBA04-246B-4915-B520-891C097CAF2B}" destId="{3E14ED3B-7315-4C02-A8C2-565C41D1D60B}" srcOrd="0" destOrd="0" presId="urn:microsoft.com/office/officeart/2005/8/layout/hList7"/>
    <dgm:cxn modelId="{C00ED212-AEEA-4C84-AF98-1092855C48F1}" type="presParOf" srcId="{2EBBBA04-246B-4915-B520-891C097CAF2B}" destId="{F632851D-A2F2-47CE-A4A9-D04A492AC737}" srcOrd="1" destOrd="0" presId="urn:microsoft.com/office/officeart/2005/8/layout/hList7"/>
    <dgm:cxn modelId="{6BB39B65-F929-4A81-BA9F-57DE87621013}" type="presParOf" srcId="{2EBBBA04-246B-4915-B520-891C097CAF2B}" destId="{104B7ADD-673F-4039-B4C5-F543B5FDC025}" srcOrd="2" destOrd="0" presId="urn:microsoft.com/office/officeart/2005/8/layout/hList7"/>
    <dgm:cxn modelId="{C616A9D5-09F2-45F8-ACA0-F2599140459C}" type="presParOf" srcId="{2EBBBA04-246B-4915-B520-891C097CAF2B}" destId="{D5C12382-F0F3-4CA6-AAB9-DFDDF011A6CE}" srcOrd="3" destOrd="0" presId="urn:microsoft.com/office/officeart/2005/8/layout/hList7"/>
    <dgm:cxn modelId="{2022F5F6-FD05-422C-A5F6-11935A45B2BE}" type="presParOf" srcId="{3D1855EC-3BC3-4BC5-89D1-5AA9E545E8C1}" destId="{6C02A467-904A-4090-A40C-AA50DE0D1D57}" srcOrd="1" destOrd="0" presId="urn:microsoft.com/office/officeart/2005/8/layout/hList7"/>
    <dgm:cxn modelId="{2F30BC81-BCED-4907-8965-EE4F78F00A15}" type="presParOf" srcId="{3D1855EC-3BC3-4BC5-89D1-5AA9E545E8C1}" destId="{15D7F9B9-A210-413A-93F2-6B6EB133DEEE}" srcOrd="2" destOrd="0" presId="urn:microsoft.com/office/officeart/2005/8/layout/hList7"/>
    <dgm:cxn modelId="{AFBC24CE-5B26-4084-9951-1F8B41635A38}" type="presParOf" srcId="{15D7F9B9-A210-413A-93F2-6B6EB133DEEE}" destId="{A3053754-C8E3-4D03-86CD-9173C3098C44}" srcOrd="0" destOrd="0" presId="urn:microsoft.com/office/officeart/2005/8/layout/hList7"/>
    <dgm:cxn modelId="{4FCE9006-AC7E-45E2-81FB-8CAC57DF45F5}" type="presParOf" srcId="{15D7F9B9-A210-413A-93F2-6B6EB133DEEE}" destId="{A7C1A575-92DE-4920-8ECF-8B7DB83D8C2D}" srcOrd="1" destOrd="0" presId="urn:microsoft.com/office/officeart/2005/8/layout/hList7"/>
    <dgm:cxn modelId="{A677771D-578B-4B68-BC50-28D1964E6F1C}" type="presParOf" srcId="{15D7F9B9-A210-413A-93F2-6B6EB133DEEE}" destId="{86A858B4-2983-4DC1-A20F-6AD454BBA0BD}" srcOrd="2" destOrd="0" presId="urn:microsoft.com/office/officeart/2005/8/layout/hList7"/>
    <dgm:cxn modelId="{4995C47E-7AB2-483B-9E74-16A5285859F9}" type="presParOf" srcId="{15D7F9B9-A210-413A-93F2-6B6EB133DEEE}" destId="{F1D18974-9D1B-4CE5-A12C-59371A318698}" srcOrd="3" destOrd="0" presId="urn:microsoft.com/office/officeart/2005/8/layout/hList7"/>
    <dgm:cxn modelId="{CD4BE920-1B23-4398-B37D-92398F9B2A93}" type="presParOf" srcId="{3D1855EC-3BC3-4BC5-89D1-5AA9E545E8C1}" destId="{CD2E6CDF-C2E9-4FE3-8473-1FD1DE8D0B53}" srcOrd="3" destOrd="0" presId="urn:microsoft.com/office/officeart/2005/8/layout/hList7"/>
    <dgm:cxn modelId="{4948AB34-BFF8-4AA3-8363-575660D49FA1}" type="presParOf" srcId="{3D1855EC-3BC3-4BC5-89D1-5AA9E545E8C1}" destId="{7C29DDBF-E31F-4259-96A6-1BF9BCDEC2CA}" srcOrd="4" destOrd="0" presId="urn:microsoft.com/office/officeart/2005/8/layout/hList7"/>
    <dgm:cxn modelId="{4FA823B8-5088-4597-B4E3-318B406122BE}" type="presParOf" srcId="{7C29DDBF-E31F-4259-96A6-1BF9BCDEC2CA}" destId="{37985110-742E-4475-B32F-D6AB5A7BCF7E}" srcOrd="0" destOrd="0" presId="urn:microsoft.com/office/officeart/2005/8/layout/hList7"/>
    <dgm:cxn modelId="{0A1FD430-B2E8-4F41-BB05-3A18F1BC2C5F}" type="presParOf" srcId="{7C29DDBF-E31F-4259-96A6-1BF9BCDEC2CA}" destId="{6BD1A08C-2693-4323-B6B9-B6854E78C5B3}" srcOrd="1" destOrd="0" presId="urn:microsoft.com/office/officeart/2005/8/layout/hList7"/>
    <dgm:cxn modelId="{C31E98A3-7B29-407F-9580-9334B737791B}" type="presParOf" srcId="{7C29DDBF-E31F-4259-96A6-1BF9BCDEC2CA}" destId="{26960142-66E0-4535-A7E7-AC36970B1E9F}" srcOrd="2" destOrd="0" presId="urn:microsoft.com/office/officeart/2005/8/layout/hList7"/>
    <dgm:cxn modelId="{A50DC7B0-D5CF-40BB-8DD1-AE562FEE78DD}" type="presParOf" srcId="{7C29DDBF-E31F-4259-96A6-1BF9BCDEC2CA}" destId="{E69E334D-1774-4CBB-8EEC-03BE2BA8D028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F7553E-B082-47CA-BA22-2F11695E76C1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313E4B-E44D-4DB3-ADF2-93EDC52DCA3D}">
      <dgm:prSet/>
      <dgm:spPr/>
      <dgm:t>
        <a:bodyPr/>
        <a:lstStyle/>
        <a:p>
          <a:pPr rtl="0"/>
          <a:r>
            <a:rPr lang="en-US" dirty="0" smtClean="0"/>
            <a:t>Paleolithic Age</a:t>
          </a:r>
          <a:endParaRPr lang="en-US" dirty="0"/>
        </a:p>
      </dgm:t>
    </dgm:pt>
    <dgm:pt modelId="{057D7010-F04A-48A3-802F-57930620883D}" type="parTrans" cxnId="{552231CB-BBCE-44BB-A1A4-8C376806988B}">
      <dgm:prSet/>
      <dgm:spPr/>
      <dgm:t>
        <a:bodyPr/>
        <a:lstStyle/>
        <a:p>
          <a:endParaRPr lang="en-US"/>
        </a:p>
      </dgm:t>
    </dgm:pt>
    <dgm:pt modelId="{DD7D4A64-BE96-44AA-810D-84C9C43E8A2C}" type="sibTrans" cxnId="{552231CB-BBCE-44BB-A1A4-8C376806988B}">
      <dgm:prSet/>
      <dgm:spPr/>
      <dgm:t>
        <a:bodyPr/>
        <a:lstStyle/>
        <a:p>
          <a:endParaRPr lang="en-US"/>
        </a:p>
      </dgm:t>
    </dgm:pt>
    <dgm:pt modelId="{87059727-9E79-437B-B0EA-9450C01EF1BD}">
      <dgm:prSet/>
      <dgm:spPr/>
      <dgm:t>
        <a:bodyPr/>
        <a:lstStyle/>
        <a:p>
          <a:pPr rtl="0"/>
          <a:r>
            <a:rPr lang="en-US" smtClean="0"/>
            <a:t>Mesolithic Age</a:t>
          </a:r>
          <a:endParaRPr lang="en-US"/>
        </a:p>
      </dgm:t>
    </dgm:pt>
    <dgm:pt modelId="{AC85C0FB-6E89-482B-BAD8-349AE04436E1}" type="parTrans" cxnId="{6B2C0A4C-2348-4195-A052-68559FA409E9}">
      <dgm:prSet/>
      <dgm:spPr/>
      <dgm:t>
        <a:bodyPr/>
        <a:lstStyle/>
        <a:p>
          <a:endParaRPr lang="en-US"/>
        </a:p>
      </dgm:t>
    </dgm:pt>
    <dgm:pt modelId="{17281C0E-2CA4-4B57-AF7F-EF4721167D79}" type="sibTrans" cxnId="{6B2C0A4C-2348-4195-A052-68559FA409E9}">
      <dgm:prSet/>
      <dgm:spPr/>
      <dgm:t>
        <a:bodyPr/>
        <a:lstStyle/>
        <a:p>
          <a:endParaRPr lang="en-US"/>
        </a:p>
      </dgm:t>
    </dgm:pt>
    <dgm:pt modelId="{7992E9E3-8081-4D64-BB76-BE021FA0547A}">
      <dgm:prSet/>
      <dgm:spPr/>
      <dgm:t>
        <a:bodyPr/>
        <a:lstStyle/>
        <a:p>
          <a:pPr rtl="0"/>
          <a:r>
            <a:rPr lang="en-US" smtClean="0"/>
            <a:t>Neolithic Age </a:t>
          </a:r>
          <a:endParaRPr lang="en-US"/>
        </a:p>
      </dgm:t>
    </dgm:pt>
    <dgm:pt modelId="{D3F2AFC4-C57E-4A5C-9B81-B4A04E661A3E}" type="parTrans" cxnId="{9104F00F-9771-4EB0-9AB2-C6C3873786E0}">
      <dgm:prSet/>
      <dgm:spPr/>
      <dgm:t>
        <a:bodyPr/>
        <a:lstStyle/>
        <a:p>
          <a:endParaRPr lang="en-US"/>
        </a:p>
      </dgm:t>
    </dgm:pt>
    <dgm:pt modelId="{76BFD71B-FB2C-4CFA-B2F1-4A7749526FFC}" type="sibTrans" cxnId="{9104F00F-9771-4EB0-9AB2-C6C3873786E0}">
      <dgm:prSet/>
      <dgm:spPr/>
      <dgm:t>
        <a:bodyPr/>
        <a:lstStyle/>
        <a:p>
          <a:endParaRPr lang="en-US"/>
        </a:p>
      </dgm:t>
    </dgm:pt>
    <dgm:pt modelId="{1697CB02-28B1-4595-AF7A-76A03E93EC90}" type="pres">
      <dgm:prSet presAssocID="{83F7553E-B082-47CA-BA22-2F11695E76C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340E29-CD58-4E6E-B29A-14E8CF1610FA}" type="pres">
      <dgm:prSet presAssocID="{83F7553E-B082-47CA-BA22-2F11695E76C1}" presName="fgShape" presStyleLbl="fgShp" presStyleIdx="0" presStyleCnt="1"/>
      <dgm:spPr>
        <a:prstGeom prst="rightArrow">
          <a:avLst/>
        </a:prstGeom>
      </dgm:spPr>
    </dgm:pt>
    <dgm:pt modelId="{3D1855EC-3BC3-4BC5-89D1-5AA9E545E8C1}" type="pres">
      <dgm:prSet presAssocID="{83F7553E-B082-47CA-BA22-2F11695E76C1}" presName="linComp" presStyleCnt="0"/>
      <dgm:spPr/>
    </dgm:pt>
    <dgm:pt modelId="{2EBBBA04-246B-4915-B520-891C097CAF2B}" type="pres">
      <dgm:prSet presAssocID="{6A313E4B-E44D-4DB3-ADF2-93EDC52DCA3D}" presName="compNode" presStyleCnt="0"/>
      <dgm:spPr/>
    </dgm:pt>
    <dgm:pt modelId="{3E14ED3B-7315-4C02-A8C2-565C41D1D60B}" type="pres">
      <dgm:prSet presAssocID="{6A313E4B-E44D-4DB3-ADF2-93EDC52DCA3D}" presName="bkgdShape" presStyleLbl="node1" presStyleIdx="0" presStyleCnt="3"/>
      <dgm:spPr/>
      <dgm:t>
        <a:bodyPr/>
        <a:lstStyle/>
        <a:p>
          <a:endParaRPr lang="en-US"/>
        </a:p>
      </dgm:t>
    </dgm:pt>
    <dgm:pt modelId="{F632851D-A2F2-47CE-A4A9-D04A492AC737}" type="pres">
      <dgm:prSet presAssocID="{6A313E4B-E44D-4DB3-ADF2-93EDC52DCA3D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4B7ADD-673F-4039-B4C5-F543B5FDC025}" type="pres">
      <dgm:prSet presAssocID="{6A313E4B-E44D-4DB3-ADF2-93EDC52DCA3D}" presName="invisiNode" presStyleLbl="node1" presStyleIdx="0" presStyleCnt="3"/>
      <dgm:spPr/>
    </dgm:pt>
    <dgm:pt modelId="{D5C12382-F0F3-4CA6-AAB9-DFDDF011A6CE}" type="pres">
      <dgm:prSet presAssocID="{6A313E4B-E44D-4DB3-ADF2-93EDC52DCA3D}" presName="imagNode" presStyleLbl="fgImgPlace1" presStyleIdx="0" presStyleCnt="3" custScaleX="145181" custScaleY="12288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6C02A467-904A-4090-A40C-AA50DE0D1D57}" type="pres">
      <dgm:prSet presAssocID="{DD7D4A64-BE96-44AA-810D-84C9C43E8A2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5D7F9B9-A210-413A-93F2-6B6EB133DEEE}" type="pres">
      <dgm:prSet presAssocID="{87059727-9E79-437B-B0EA-9450C01EF1BD}" presName="compNode" presStyleCnt="0"/>
      <dgm:spPr/>
    </dgm:pt>
    <dgm:pt modelId="{A3053754-C8E3-4D03-86CD-9173C3098C44}" type="pres">
      <dgm:prSet presAssocID="{87059727-9E79-437B-B0EA-9450C01EF1BD}" presName="bkgdShape" presStyleLbl="node1" presStyleIdx="1" presStyleCnt="3"/>
      <dgm:spPr/>
      <dgm:t>
        <a:bodyPr/>
        <a:lstStyle/>
        <a:p>
          <a:endParaRPr lang="en-US"/>
        </a:p>
      </dgm:t>
    </dgm:pt>
    <dgm:pt modelId="{A7C1A575-92DE-4920-8ECF-8B7DB83D8C2D}" type="pres">
      <dgm:prSet presAssocID="{87059727-9E79-437B-B0EA-9450C01EF1BD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A858B4-2983-4DC1-A20F-6AD454BBA0BD}" type="pres">
      <dgm:prSet presAssocID="{87059727-9E79-437B-B0EA-9450C01EF1BD}" presName="invisiNode" presStyleLbl="node1" presStyleIdx="1" presStyleCnt="3"/>
      <dgm:spPr/>
    </dgm:pt>
    <dgm:pt modelId="{F1D18974-9D1B-4CE5-A12C-59371A318698}" type="pres">
      <dgm:prSet presAssocID="{87059727-9E79-437B-B0EA-9450C01EF1BD}" presName="imagNode" presStyleLbl="fgImgPlace1" presStyleIdx="1" presStyleCnt="3" custScaleX="137947" custScaleY="10590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</dgm:pt>
    <dgm:pt modelId="{CD2E6CDF-C2E9-4FE3-8473-1FD1DE8D0B53}" type="pres">
      <dgm:prSet presAssocID="{17281C0E-2CA4-4B57-AF7F-EF4721167D79}" presName="sibTrans" presStyleLbl="sibTrans2D1" presStyleIdx="0" presStyleCnt="0"/>
      <dgm:spPr/>
      <dgm:t>
        <a:bodyPr/>
        <a:lstStyle/>
        <a:p>
          <a:endParaRPr lang="en-US"/>
        </a:p>
      </dgm:t>
    </dgm:pt>
    <dgm:pt modelId="{7C29DDBF-E31F-4259-96A6-1BF9BCDEC2CA}" type="pres">
      <dgm:prSet presAssocID="{7992E9E3-8081-4D64-BB76-BE021FA0547A}" presName="compNode" presStyleCnt="0"/>
      <dgm:spPr/>
    </dgm:pt>
    <dgm:pt modelId="{37985110-742E-4475-B32F-D6AB5A7BCF7E}" type="pres">
      <dgm:prSet presAssocID="{7992E9E3-8081-4D64-BB76-BE021FA0547A}" presName="bkgdShape" presStyleLbl="node1" presStyleIdx="2" presStyleCnt="3"/>
      <dgm:spPr/>
      <dgm:t>
        <a:bodyPr/>
        <a:lstStyle/>
        <a:p>
          <a:endParaRPr lang="en-US"/>
        </a:p>
      </dgm:t>
    </dgm:pt>
    <dgm:pt modelId="{6BD1A08C-2693-4323-B6B9-B6854E78C5B3}" type="pres">
      <dgm:prSet presAssocID="{7992E9E3-8081-4D64-BB76-BE021FA0547A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60142-66E0-4535-A7E7-AC36970B1E9F}" type="pres">
      <dgm:prSet presAssocID="{7992E9E3-8081-4D64-BB76-BE021FA0547A}" presName="invisiNode" presStyleLbl="node1" presStyleIdx="2" presStyleCnt="3"/>
      <dgm:spPr/>
    </dgm:pt>
    <dgm:pt modelId="{E69E334D-1774-4CBB-8EEC-03BE2BA8D028}" type="pres">
      <dgm:prSet presAssocID="{7992E9E3-8081-4D64-BB76-BE021FA0547A}" presName="imagNode" presStyleLbl="fgImgPlace1" presStyleIdx="2" presStyleCnt="3" custScaleX="134571" custScaleY="12500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</dgm:pt>
  </dgm:ptLst>
  <dgm:cxnLst>
    <dgm:cxn modelId="{7D04FCCD-5E98-480F-84EF-05BE894AFCA1}" type="presOf" srcId="{DD7D4A64-BE96-44AA-810D-84C9C43E8A2C}" destId="{6C02A467-904A-4090-A40C-AA50DE0D1D57}" srcOrd="0" destOrd="0" presId="urn:microsoft.com/office/officeart/2005/8/layout/hList7"/>
    <dgm:cxn modelId="{0C5104DD-D44B-4093-8341-9B4B85BD55B2}" type="presOf" srcId="{17281C0E-2CA4-4B57-AF7F-EF4721167D79}" destId="{CD2E6CDF-C2E9-4FE3-8473-1FD1DE8D0B53}" srcOrd="0" destOrd="0" presId="urn:microsoft.com/office/officeart/2005/8/layout/hList7"/>
    <dgm:cxn modelId="{1ADC0C36-8A15-40D9-B725-AED8A9671008}" type="presOf" srcId="{7992E9E3-8081-4D64-BB76-BE021FA0547A}" destId="{37985110-742E-4475-B32F-D6AB5A7BCF7E}" srcOrd="0" destOrd="0" presId="urn:microsoft.com/office/officeart/2005/8/layout/hList7"/>
    <dgm:cxn modelId="{2F275542-E888-423B-BB1F-F71546AFD438}" type="presOf" srcId="{83F7553E-B082-47CA-BA22-2F11695E76C1}" destId="{1697CB02-28B1-4595-AF7A-76A03E93EC90}" srcOrd="0" destOrd="0" presId="urn:microsoft.com/office/officeart/2005/8/layout/hList7"/>
    <dgm:cxn modelId="{6B2C0A4C-2348-4195-A052-68559FA409E9}" srcId="{83F7553E-B082-47CA-BA22-2F11695E76C1}" destId="{87059727-9E79-437B-B0EA-9450C01EF1BD}" srcOrd="1" destOrd="0" parTransId="{AC85C0FB-6E89-482B-BAD8-349AE04436E1}" sibTransId="{17281C0E-2CA4-4B57-AF7F-EF4721167D79}"/>
    <dgm:cxn modelId="{9104F00F-9771-4EB0-9AB2-C6C3873786E0}" srcId="{83F7553E-B082-47CA-BA22-2F11695E76C1}" destId="{7992E9E3-8081-4D64-BB76-BE021FA0547A}" srcOrd="2" destOrd="0" parTransId="{D3F2AFC4-C57E-4A5C-9B81-B4A04E661A3E}" sibTransId="{76BFD71B-FB2C-4CFA-B2F1-4A7749526FFC}"/>
    <dgm:cxn modelId="{EBC47CAC-D227-447D-937C-E1A224CC6283}" type="presOf" srcId="{87059727-9E79-437B-B0EA-9450C01EF1BD}" destId="{A7C1A575-92DE-4920-8ECF-8B7DB83D8C2D}" srcOrd="1" destOrd="0" presId="urn:microsoft.com/office/officeart/2005/8/layout/hList7"/>
    <dgm:cxn modelId="{9E0A26AB-D8FF-4BA9-8533-632732E5AC1B}" type="presOf" srcId="{7992E9E3-8081-4D64-BB76-BE021FA0547A}" destId="{6BD1A08C-2693-4323-B6B9-B6854E78C5B3}" srcOrd="1" destOrd="0" presId="urn:microsoft.com/office/officeart/2005/8/layout/hList7"/>
    <dgm:cxn modelId="{552231CB-BBCE-44BB-A1A4-8C376806988B}" srcId="{83F7553E-B082-47CA-BA22-2F11695E76C1}" destId="{6A313E4B-E44D-4DB3-ADF2-93EDC52DCA3D}" srcOrd="0" destOrd="0" parTransId="{057D7010-F04A-48A3-802F-57930620883D}" sibTransId="{DD7D4A64-BE96-44AA-810D-84C9C43E8A2C}"/>
    <dgm:cxn modelId="{9BD0CD7D-598D-4913-B1D8-B14B1779A269}" type="presOf" srcId="{6A313E4B-E44D-4DB3-ADF2-93EDC52DCA3D}" destId="{F632851D-A2F2-47CE-A4A9-D04A492AC737}" srcOrd="1" destOrd="0" presId="urn:microsoft.com/office/officeart/2005/8/layout/hList7"/>
    <dgm:cxn modelId="{5AA6C439-2953-49B3-B19B-32A63C16B5EE}" type="presOf" srcId="{87059727-9E79-437B-B0EA-9450C01EF1BD}" destId="{A3053754-C8E3-4D03-86CD-9173C3098C44}" srcOrd="0" destOrd="0" presId="urn:microsoft.com/office/officeart/2005/8/layout/hList7"/>
    <dgm:cxn modelId="{F55C8762-F3B5-4CE5-8458-A670FE521880}" type="presOf" srcId="{6A313E4B-E44D-4DB3-ADF2-93EDC52DCA3D}" destId="{3E14ED3B-7315-4C02-A8C2-565C41D1D60B}" srcOrd="0" destOrd="0" presId="urn:microsoft.com/office/officeart/2005/8/layout/hList7"/>
    <dgm:cxn modelId="{73DBDA8D-B9A5-4EE0-90D7-1627BAAF7E08}" type="presParOf" srcId="{1697CB02-28B1-4595-AF7A-76A03E93EC90}" destId="{32340E29-CD58-4E6E-B29A-14E8CF1610FA}" srcOrd="0" destOrd="0" presId="urn:microsoft.com/office/officeart/2005/8/layout/hList7"/>
    <dgm:cxn modelId="{CC7A97DD-BAAC-42DB-9F45-B7CE27F2554D}" type="presParOf" srcId="{1697CB02-28B1-4595-AF7A-76A03E93EC90}" destId="{3D1855EC-3BC3-4BC5-89D1-5AA9E545E8C1}" srcOrd="1" destOrd="0" presId="urn:microsoft.com/office/officeart/2005/8/layout/hList7"/>
    <dgm:cxn modelId="{3C6CFB46-B9D0-476A-BA64-688DE73C5142}" type="presParOf" srcId="{3D1855EC-3BC3-4BC5-89D1-5AA9E545E8C1}" destId="{2EBBBA04-246B-4915-B520-891C097CAF2B}" srcOrd="0" destOrd="0" presId="urn:microsoft.com/office/officeart/2005/8/layout/hList7"/>
    <dgm:cxn modelId="{0C7C4085-2AE2-44D9-B825-2F34EB32D73D}" type="presParOf" srcId="{2EBBBA04-246B-4915-B520-891C097CAF2B}" destId="{3E14ED3B-7315-4C02-A8C2-565C41D1D60B}" srcOrd="0" destOrd="0" presId="urn:microsoft.com/office/officeart/2005/8/layout/hList7"/>
    <dgm:cxn modelId="{1DFC8389-82DC-430B-B3F0-2548F4A84E67}" type="presParOf" srcId="{2EBBBA04-246B-4915-B520-891C097CAF2B}" destId="{F632851D-A2F2-47CE-A4A9-D04A492AC737}" srcOrd="1" destOrd="0" presId="urn:microsoft.com/office/officeart/2005/8/layout/hList7"/>
    <dgm:cxn modelId="{BAFA0B8D-602F-4BA3-82E7-185E559FD00C}" type="presParOf" srcId="{2EBBBA04-246B-4915-B520-891C097CAF2B}" destId="{104B7ADD-673F-4039-B4C5-F543B5FDC025}" srcOrd="2" destOrd="0" presId="urn:microsoft.com/office/officeart/2005/8/layout/hList7"/>
    <dgm:cxn modelId="{11BF7CB9-AC16-4572-8E79-57C5ACD5B2CA}" type="presParOf" srcId="{2EBBBA04-246B-4915-B520-891C097CAF2B}" destId="{D5C12382-F0F3-4CA6-AAB9-DFDDF011A6CE}" srcOrd="3" destOrd="0" presId="urn:microsoft.com/office/officeart/2005/8/layout/hList7"/>
    <dgm:cxn modelId="{B7EAF3F4-F070-4114-A7E1-576CDC062FFB}" type="presParOf" srcId="{3D1855EC-3BC3-4BC5-89D1-5AA9E545E8C1}" destId="{6C02A467-904A-4090-A40C-AA50DE0D1D57}" srcOrd="1" destOrd="0" presId="urn:microsoft.com/office/officeart/2005/8/layout/hList7"/>
    <dgm:cxn modelId="{CE7EC007-5EED-4251-AF94-7025BC3EADB0}" type="presParOf" srcId="{3D1855EC-3BC3-4BC5-89D1-5AA9E545E8C1}" destId="{15D7F9B9-A210-413A-93F2-6B6EB133DEEE}" srcOrd="2" destOrd="0" presId="urn:microsoft.com/office/officeart/2005/8/layout/hList7"/>
    <dgm:cxn modelId="{C8EFABD0-90F6-41C6-8951-9E0C3C99C0EB}" type="presParOf" srcId="{15D7F9B9-A210-413A-93F2-6B6EB133DEEE}" destId="{A3053754-C8E3-4D03-86CD-9173C3098C44}" srcOrd="0" destOrd="0" presId="urn:microsoft.com/office/officeart/2005/8/layout/hList7"/>
    <dgm:cxn modelId="{0BC9DB0E-2324-4CF8-AF7C-8F4B3C93DBAE}" type="presParOf" srcId="{15D7F9B9-A210-413A-93F2-6B6EB133DEEE}" destId="{A7C1A575-92DE-4920-8ECF-8B7DB83D8C2D}" srcOrd="1" destOrd="0" presId="urn:microsoft.com/office/officeart/2005/8/layout/hList7"/>
    <dgm:cxn modelId="{190F24E8-670E-4875-9C63-E311969F82CA}" type="presParOf" srcId="{15D7F9B9-A210-413A-93F2-6B6EB133DEEE}" destId="{86A858B4-2983-4DC1-A20F-6AD454BBA0BD}" srcOrd="2" destOrd="0" presId="urn:microsoft.com/office/officeart/2005/8/layout/hList7"/>
    <dgm:cxn modelId="{71FE4B9A-EFE2-41D7-8849-C6CA8204651C}" type="presParOf" srcId="{15D7F9B9-A210-413A-93F2-6B6EB133DEEE}" destId="{F1D18974-9D1B-4CE5-A12C-59371A318698}" srcOrd="3" destOrd="0" presId="urn:microsoft.com/office/officeart/2005/8/layout/hList7"/>
    <dgm:cxn modelId="{A63E5EB4-6618-42BB-91F3-058DE34A2212}" type="presParOf" srcId="{3D1855EC-3BC3-4BC5-89D1-5AA9E545E8C1}" destId="{CD2E6CDF-C2E9-4FE3-8473-1FD1DE8D0B53}" srcOrd="3" destOrd="0" presId="urn:microsoft.com/office/officeart/2005/8/layout/hList7"/>
    <dgm:cxn modelId="{D18A3A42-B851-4222-BCF3-36BD10C2B532}" type="presParOf" srcId="{3D1855EC-3BC3-4BC5-89D1-5AA9E545E8C1}" destId="{7C29DDBF-E31F-4259-96A6-1BF9BCDEC2CA}" srcOrd="4" destOrd="0" presId="urn:microsoft.com/office/officeart/2005/8/layout/hList7"/>
    <dgm:cxn modelId="{940C91EC-21E5-4523-AF82-8D32F09A5355}" type="presParOf" srcId="{7C29DDBF-E31F-4259-96A6-1BF9BCDEC2CA}" destId="{37985110-742E-4475-B32F-D6AB5A7BCF7E}" srcOrd="0" destOrd="0" presId="urn:microsoft.com/office/officeart/2005/8/layout/hList7"/>
    <dgm:cxn modelId="{FEFEC5C8-5F03-418E-988A-0BBABBD9A6D6}" type="presParOf" srcId="{7C29DDBF-E31F-4259-96A6-1BF9BCDEC2CA}" destId="{6BD1A08C-2693-4323-B6B9-B6854E78C5B3}" srcOrd="1" destOrd="0" presId="urn:microsoft.com/office/officeart/2005/8/layout/hList7"/>
    <dgm:cxn modelId="{2C38C609-A195-4193-A298-C9C6D76CD6C1}" type="presParOf" srcId="{7C29DDBF-E31F-4259-96A6-1BF9BCDEC2CA}" destId="{26960142-66E0-4535-A7E7-AC36970B1E9F}" srcOrd="2" destOrd="0" presId="urn:microsoft.com/office/officeart/2005/8/layout/hList7"/>
    <dgm:cxn modelId="{AF083788-A759-4097-A07B-C54A644B035D}" type="presParOf" srcId="{7C29DDBF-E31F-4259-96A6-1BF9BCDEC2CA}" destId="{E69E334D-1774-4CBB-8EEC-03BE2BA8D028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F7553E-B082-47CA-BA22-2F11695E76C1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313E4B-E44D-4DB3-ADF2-93EDC52DCA3D}">
      <dgm:prSet/>
      <dgm:spPr/>
      <dgm:t>
        <a:bodyPr/>
        <a:lstStyle/>
        <a:p>
          <a:pPr rtl="0"/>
          <a:r>
            <a:rPr lang="en-US" dirty="0" smtClean="0"/>
            <a:t>Paleolithic Age</a:t>
          </a:r>
          <a:endParaRPr lang="en-US" dirty="0"/>
        </a:p>
      </dgm:t>
    </dgm:pt>
    <dgm:pt modelId="{057D7010-F04A-48A3-802F-57930620883D}" type="parTrans" cxnId="{552231CB-BBCE-44BB-A1A4-8C376806988B}">
      <dgm:prSet/>
      <dgm:spPr/>
      <dgm:t>
        <a:bodyPr/>
        <a:lstStyle/>
        <a:p>
          <a:endParaRPr lang="en-US"/>
        </a:p>
      </dgm:t>
    </dgm:pt>
    <dgm:pt modelId="{DD7D4A64-BE96-44AA-810D-84C9C43E8A2C}" type="sibTrans" cxnId="{552231CB-BBCE-44BB-A1A4-8C376806988B}">
      <dgm:prSet/>
      <dgm:spPr/>
      <dgm:t>
        <a:bodyPr/>
        <a:lstStyle/>
        <a:p>
          <a:endParaRPr lang="en-US"/>
        </a:p>
      </dgm:t>
    </dgm:pt>
    <dgm:pt modelId="{87059727-9E79-437B-B0EA-9450C01EF1BD}">
      <dgm:prSet/>
      <dgm:spPr/>
      <dgm:t>
        <a:bodyPr/>
        <a:lstStyle/>
        <a:p>
          <a:pPr rtl="0"/>
          <a:r>
            <a:rPr lang="en-US" smtClean="0"/>
            <a:t>Mesolithic Age</a:t>
          </a:r>
          <a:endParaRPr lang="en-US"/>
        </a:p>
      </dgm:t>
    </dgm:pt>
    <dgm:pt modelId="{AC85C0FB-6E89-482B-BAD8-349AE04436E1}" type="parTrans" cxnId="{6B2C0A4C-2348-4195-A052-68559FA409E9}">
      <dgm:prSet/>
      <dgm:spPr/>
      <dgm:t>
        <a:bodyPr/>
        <a:lstStyle/>
        <a:p>
          <a:endParaRPr lang="en-US"/>
        </a:p>
      </dgm:t>
    </dgm:pt>
    <dgm:pt modelId="{17281C0E-2CA4-4B57-AF7F-EF4721167D79}" type="sibTrans" cxnId="{6B2C0A4C-2348-4195-A052-68559FA409E9}">
      <dgm:prSet/>
      <dgm:spPr/>
      <dgm:t>
        <a:bodyPr/>
        <a:lstStyle/>
        <a:p>
          <a:endParaRPr lang="en-US"/>
        </a:p>
      </dgm:t>
    </dgm:pt>
    <dgm:pt modelId="{7992E9E3-8081-4D64-BB76-BE021FA0547A}">
      <dgm:prSet/>
      <dgm:spPr/>
      <dgm:t>
        <a:bodyPr/>
        <a:lstStyle/>
        <a:p>
          <a:pPr rtl="0"/>
          <a:r>
            <a:rPr lang="en-US" smtClean="0"/>
            <a:t>Neolithic Age </a:t>
          </a:r>
          <a:endParaRPr lang="en-US"/>
        </a:p>
      </dgm:t>
    </dgm:pt>
    <dgm:pt modelId="{D3F2AFC4-C57E-4A5C-9B81-B4A04E661A3E}" type="parTrans" cxnId="{9104F00F-9771-4EB0-9AB2-C6C3873786E0}">
      <dgm:prSet/>
      <dgm:spPr/>
      <dgm:t>
        <a:bodyPr/>
        <a:lstStyle/>
        <a:p>
          <a:endParaRPr lang="en-US"/>
        </a:p>
      </dgm:t>
    </dgm:pt>
    <dgm:pt modelId="{76BFD71B-FB2C-4CFA-B2F1-4A7749526FFC}" type="sibTrans" cxnId="{9104F00F-9771-4EB0-9AB2-C6C3873786E0}">
      <dgm:prSet/>
      <dgm:spPr/>
      <dgm:t>
        <a:bodyPr/>
        <a:lstStyle/>
        <a:p>
          <a:endParaRPr lang="en-US"/>
        </a:p>
      </dgm:t>
    </dgm:pt>
    <dgm:pt modelId="{1697CB02-28B1-4595-AF7A-76A03E93EC90}" type="pres">
      <dgm:prSet presAssocID="{83F7553E-B082-47CA-BA22-2F11695E76C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340E29-CD58-4E6E-B29A-14E8CF1610FA}" type="pres">
      <dgm:prSet presAssocID="{83F7553E-B082-47CA-BA22-2F11695E76C1}" presName="fgShape" presStyleLbl="fgShp" presStyleIdx="0" presStyleCnt="1"/>
      <dgm:spPr>
        <a:prstGeom prst="rightArrow">
          <a:avLst/>
        </a:prstGeom>
      </dgm:spPr>
    </dgm:pt>
    <dgm:pt modelId="{3D1855EC-3BC3-4BC5-89D1-5AA9E545E8C1}" type="pres">
      <dgm:prSet presAssocID="{83F7553E-B082-47CA-BA22-2F11695E76C1}" presName="linComp" presStyleCnt="0"/>
      <dgm:spPr/>
    </dgm:pt>
    <dgm:pt modelId="{2EBBBA04-246B-4915-B520-891C097CAF2B}" type="pres">
      <dgm:prSet presAssocID="{6A313E4B-E44D-4DB3-ADF2-93EDC52DCA3D}" presName="compNode" presStyleCnt="0"/>
      <dgm:spPr/>
    </dgm:pt>
    <dgm:pt modelId="{3E14ED3B-7315-4C02-A8C2-565C41D1D60B}" type="pres">
      <dgm:prSet presAssocID="{6A313E4B-E44D-4DB3-ADF2-93EDC52DCA3D}" presName="bkgdShape" presStyleLbl="node1" presStyleIdx="0" presStyleCnt="3"/>
      <dgm:spPr/>
      <dgm:t>
        <a:bodyPr/>
        <a:lstStyle/>
        <a:p>
          <a:endParaRPr lang="en-US"/>
        </a:p>
      </dgm:t>
    </dgm:pt>
    <dgm:pt modelId="{F632851D-A2F2-47CE-A4A9-D04A492AC737}" type="pres">
      <dgm:prSet presAssocID="{6A313E4B-E44D-4DB3-ADF2-93EDC52DCA3D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4B7ADD-673F-4039-B4C5-F543B5FDC025}" type="pres">
      <dgm:prSet presAssocID="{6A313E4B-E44D-4DB3-ADF2-93EDC52DCA3D}" presName="invisiNode" presStyleLbl="node1" presStyleIdx="0" presStyleCnt="3"/>
      <dgm:spPr/>
    </dgm:pt>
    <dgm:pt modelId="{D5C12382-F0F3-4CA6-AAB9-DFDDF011A6CE}" type="pres">
      <dgm:prSet presAssocID="{6A313E4B-E44D-4DB3-ADF2-93EDC52DCA3D}" presName="imagNode" presStyleLbl="fgImgPlace1" presStyleIdx="0" presStyleCnt="3" custScaleX="145181" custScaleY="12288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6C02A467-904A-4090-A40C-AA50DE0D1D57}" type="pres">
      <dgm:prSet presAssocID="{DD7D4A64-BE96-44AA-810D-84C9C43E8A2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5D7F9B9-A210-413A-93F2-6B6EB133DEEE}" type="pres">
      <dgm:prSet presAssocID="{87059727-9E79-437B-B0EA-9450C01EF1BD}" presName="compNode" presStyleCnt="0"/>
      <dgm:spPr/>
    </dgm:pt>
    <dgm:pt modelId="{A3053754-C8E3-4D03-86CD-9173C3098C44}" type="pres">
      <dgm:prSet presAssocID="{87059727-9E79-437B-B0EA-9450C01EF1BD}" presName="bkgdShape" presStyleLbl="node1" presStyleIdx="1" presStyleCnt="3"/>
      <dgm:spPr/>
      <dgm:t>
        <a:bodyPr/>
        <a:lstStyle/>
        <a:p>
          <a:endParaRPr lang="en-US"/>
        </a:p>
      </dgm:t>
    </dgm:pt>
    <dgm:pt modelId="{A7C1A575-92DE-4920-8ECF-8B7DB83D8C2D}" type="pres">
      <dgm:prSet presAssocID="{87059727-9E79-437B-B0EA-9450C01EF1BD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A858B4-2983-4DC1-A20F-6AD454BBA0BD}" type="pres">
      <dgm:prSet presAssocID="{87059727-9E79-437B-B0EA-9450C01EF1BD}" presName="invisiNode" presStyleLbl="node1" presStyleIdx="1" presStyleCnt="3"/>
      <dgm:spPr/>
    </dgm:pt>
    <dgm:pt modelId="{F1D18974-9D1B-4CE5-A12C-59371A318698}" type="pres">
      <dgm:prSet presAssocID="{87059727-9E79-437B-B0EA-9450C01EF1BD}" presName="imagNode" presStyleLbl="fgImgPlace1" presStyleIdx="1" presStyleCnt="3" custScaleX="137947" custScaleY="10590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</dgm:pt>
    <dgm:pt modelId="{CD2E6CDF-C2E9-4FE3-8473-1FD1DE8D0B53}" type="pres">
      <dgm:prSet presAssocID="{17281C0E-2CA4-4B57-AF7F-EF4721167D79}" presName="sibTrans" presStyleLbl="sibTrans2D1" presStyleIdx="0" presStyleCnt="0"/>
      <dgm:spPr/>
      <dgm:t>
        <a:bodyPr/>
        <a:lstStyle/>
        <a:p>
          <a:endParaRPr lang="en-US"/>
        </a:p>
      </dgm:t>
    </dgm:pt>
    <dgm:pt modelId="{7C29DDBF-E31F-4259-96A6-1BF9BCDEC2CA}" type="pres">
      <dgm:prSet presAssocID="{7992E9E3-8081-4D64-BB76-BE021FA0547A}" presName="compNode" presStyleCnt="0"/>
      <dgm:spPr/>
    </dgm:pt>
    <dgm:pt modelId="{37985110-742E-4475-B32F-D6AB5A7BCF7E}" type="pres">
      <dgm:prSet presAssocID="{7992E9E3-8081-4D64-BB76-BE021FA0547A}" presName="bkgdShape" presStyleLbl="node1" presStyleIdx="2" presStyleCnt="3"/>
      <dgm:spPr/>
      <dgm:t>
        <a:bodyPr/>
        <a:lstStyle/>
        <a:p>
          <a:endParaRPr lang="en-US"/>
        </a:p>
      </dgm:t>
    </dgm:pt>
    <dgm:pt modelId="{6BD1A08C-2693-4323-B6B9-B6854E78C5B3}" type="pres">
      <dgm:prSet presAssocID="{7992E9E3-8081-4D64-BB76-BE021FA0547A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60142-66E0-4535-A7E7-AC36970B1E9F}" type="pres">
      <dgm:prSet presAssocID="{7992E9E3-8081-4D64-BB76-BE021FA0547A}" presName="invisiNode" presStyleLbl="node1" presStyleIdx="2" presStyleCnt="3"/>
      <dgm:spPr/>
    </dgm:pt>
    <dgm:pt modelId="{E69E334D-1774-4CBB-8EEC-03BE2BA8D028}" type="pres">
      <dgm:prSet presAssocID="{7992E9E3-8081-4D64-BB76-BE021FA0547A}" presName="imagNode" presStyleLbl="fgImgPlace1" presStyleIdx="2" presStyleCnt="3" custScaleX="134571" custScaleY="12500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</dgm:pt>
  </dgm:ptLst>
  <dgm:cxnLst>
    <dgm:cxn modelId="{AD97B3DF-2074-4266-BE5F-A83FB641EBE0}" type="presOf" srcId="{17281C0E-2CA4-4B57-AF7F-EF4721167D79}" destId="{CD2E6CDF-C2E9-4FE3-8473-1FD1DE8D0B53}" srcOrd="0" destOrd="0" presId="urn:microsoft.com/office/officeart/2005/8/layout/hList7"/>
    <dgm:cxn modelId="{76A420CF-CAFE-418E-8631-5DFE8EBA0D18}" type="presOf" srcId="{87059727-9E79-437B-B0EA-9450C01EF1BD}" destId="{A7C1A575-92DE-4920-8ECF-8B7DB83D8C2D}" srcOrd="1" destOrd="0" presId="urn:microsoft.com/office/officeart/2005/8/layout/hList7"/>
    <dgm:cxn modelId="{3769F526-5FFE-41FB-802F-61B707EB81D7}" type="presOf" srcId="{7992E9E3-8081-4D64-BB76-BE021FA0547A}" destId="{6BD1A08C-2693-4323-B6B9-B6854E78C5B3}" srcOrd="1" destOrd="0" presId="urn:microsoft.com/office/officeart/2005/8/layout/hList7"/>
    <dgm:cxn modelId="{9104F00F-9771-4EB0-9AB2-C6C3873786E0}" srcId="{83F7553E-B082-47CA-BA22-2F11695E76C1}" destId="{7992E9E3-8081-4D64-BB76-BE021FA0547A}" srcOrd="2" destOrd="0" parTransId="{D3F2AFC4-C57E-4A5C-9B81-B4A04E661A3E}" sibTransId="{76BFD71B-FB2C-4CFA-B2F1-4A7749526FFC}"/>
    <dgm:cxn modelId="{6B2C0A4C-2348-4195-A052-68559FA409E9}" srcId="{83F7553E-B082-47CA-BA22-2F11695E76C1}" destId="{87059727-9E79-437B-B0EA-9450C01EF1BD}" srcOrd="1" destOrd="0" parTransId="{AC85C0FB-6E89-482B-BAD8-349AE04436E1}" sibTransId="{17281C0E-2CA4-4B57-AF7F-EF4721167D79}"/>
    <dgm:cxn modelId="{BB089A7A-4AAE-4D7D-A90F-7A6B01EFAA88}" type="presOf" srcId="{83F7553E-B082-47CA-BA22-2F11695E76C1}" destId="{1697CB02-28B1-4595-AF7A-76A03E93EC90}" srcOrd="0" destOrd="0" presId="urn:microsoft.com/office/officeart/2005/8/layout/hList7"/>
    <dgm:cxn modelId="{F6B88F6A-CFEB-4551-805F-067ED4C53079}" type="presOf" srcId="{DD7D4A64-BE96-44AA-810D-84C9C43E8A2C}" destId="{6C02A467-904A-4090-A40C-AA50DE0D1D57}" srcOrd="0" destOrd="0" presId="urn:microsoft.com/office/officeart/2005/8/layout/hList7"/>
    <dgm:cxn modelId="{552231CB-BBCE-44BB-A1A4-8C376806988B}" srcId="{83F7553E-B082-47CA-BA22-2F11695E76C1}" destId="{6A313E4B-E44D-4DB3-ADF2-93EDC52DCA3D}" srcOrd="0" destOrd="0" parTransId="{057D7010-F04A-48A3-802F-57930620883D}" sibTransId="{DD7D4A64-BE96-44AA-810D-84C9C43E8A2C}"/>
    <dgm:cxn modelId="{7C505966-0CA6-4A15-8FA5-AC668F7B4978}" type="presOf" srcId="{6A313E4B-E44D-4DB3-ADF2-93EDC52DCA3D}" destId="{3E14ED3B-7315-4C02-A8C2-565C41D1D60B}" srcOrd="0" destOrd="0" presId="urn:microsoft.com/office/officeart/2005/8/layout/hList7"/>
    <dgm:cxn modelId="{1433298B-D223-4A4E-97B5-7C36FF15E889}" type="presOf" srcId="{87059727-9E79-437B-B0EA-9450C01EF1BD}" destId="{A3053754-C8E3-4D03-86CD-9173C3098C44}" srcOrd="0" destOrd="0" presId="urn:microsoft.com/office/officeart/2005/8/layout/hList7"/>
    <dgm:cxn modelId="{55531193-9582-40F0-800A-61FBA113D9D3}" type="presOf" srcId="{7992E9E3-8081-4D64-BB76-BE021FA0547A}" destId="{37985110-742E-4475-B32F-D6AB5A7BCF7E}" srcOrd="0" destOrd="0" presId="urn:microsoft.com/office/officeart/2005/8/layout/hList7"/>
    <dgm:cxn modelId="{B8390024-A2D1-461D-988D-73A6640E5154}" type="presOf" srcId="{6A313E4B-E44D-4DB3-ADF2-93EDC52DCA3D}" destId="{F632851D-A2F2-47CE-A4A9-D04A492AC737}" srcOrd="1" destOrd="0" presId="urn:microsoft.com/office/officeart/2005/8/layout/hList7"/>
    <dgm:cxn modelId="{F38612F6-06F8-4F27-9DB6-A33A12DDBEB0}" type="presParOf" srcId="{1697CB02-28B1-4595-AF7A-76A03E93EC90}" destId="{32340E29-CD58-4E6E-B29A-14E8CF1610FA}" srcOrd="0" destOrd="0" presId="urn:microsoft.com/office/officeart/2005/8/layout/hList7"/>
    <dgm:cxn modelId="{9F9B1D2F-E467-4D01-8356-FEF2EAC154F9}" type="presParOf" srcId="{1697CB02-28B1-4595-AF7A-76A03E93EC90}" destId="{3D1855EC-3BC3-4BC5-89D1-5AA9E545E8C1}" srcOrd="1" destOrd="0" presId="urn:microsoft.com/office/officeart/2005/8/layout/hList7"/>
    <dgm:cxn modelId="{BD3A14FC-B0B1-4DD6-97C4-A70B591AAB87}" type="presParOf" srcId="{3D1855EC-3BC3-4BC5-89D1-5AA9E545E8C1}" destId="{2EBBBA04-246B-4915-B520-891C097CAF2B}" srcOrd="0" destOrd="0" presId="urn:microsoft.com/office/officeart/2005/8/layout/hList7"/>
    <dgm:cxn modelId="{5E388AD8-5B03-4252-BED1-076EE0D6CE72}" type="presParOf" srcId="{2EBBBA04-246B-4915-B520-891C097CAF2B}" destId="{3E14ED3B-7315-4C02-A8C2-565C41D1D60B}" srcOrd="0" destOrd="0" presId="urn:microsoft.com/office/officeart/2005/8/layout/hList7"/>
    <dgm:cxn modelId="{BDC22404-8DE5-47BE-87DE-296F033212A6}" type="presParOf" srcId="{2EBBBA04-246B-4915-B520-891C097CAF2B}" destId="{F632851D-A2F2-47CE-A4A9-D04A492AC737}" srcOrd="1" destOrd="0" presId="urn:microsoft.com/office/officeart/2005/8/layout/hList7"/>
    <dgm:cxn modelId="{5BC71D7C-F584-4B76-9F98-8AA3E2256F86}" type="presParOf" srcId="{2EBBBA04-246B-4915-B520-891C097CAF2B}" destId="{104B7ADD-673F-4039-B4C5-F543B5FDC025}" srcOrd="2" destOrd="0" presId="urn:microsoft.com/office/officeart/2005/8/layout/hList7"/>
    <dgm:cxn modelId="{238C1695-FFD7-4BC9-BC04-18CAEAED6A3C}" type="presParOf" srcId="{2EBBBA04-246B-4915-B520-891C097CAF2B}" destId="{D5C12382-F0F3-4CA6-AAB9-DFDDF011A6CE}" srcOrd="3" destOrd="0" presId="urn:microsoft.com/office/officeart/2005/8/layout/hList7"/>
    <dgm:cxn modelId="{4003C24A-F67C-4AB4-8765-6693F70328F6}" type="presParOf" srcId="{3D1855EC-3BC3-4BC5-89D1-5AA9E545E8C1}" destId="{6C02A467-904A-4090-A40C-AA50DE0D1D57}" srcOrd="1" destOrd="0" presId="urn:microsoft.com/office/officeart/2005/8/layout/hList7"/>
    <dgm:cxn modelId="{46A66667-69C4-4B3E-9981-1746D65DB63F}" type="presParOf" srcId="{3D1855EC-3BC3-4BC5-89D1-5AA9E545E8C1}" destId="{15D7F9B9-A210-413A-93F2-6B6EB133DEEE}" srcOrd="2" destOrd="0" presId="urn:microsoft.com/office/officeart/2005/8/layout/hList7"/>
    <dgm:cxn modelId="{D3E6EDE9-3615-4256-9966-304BCBBFC9B9}" type="presParOf" srcId="{15D7F9B9-A210-413A-93F2-6B6EB133DEEE}" destId="{A3053754-C8E3-4D03-86CD-9173C3098C44}" srcOrd="0" destOrd="0" presId="urn:microsoft.com/office/officeart/2005/8/layout/hList7"/>
    <dgm:cxn modelId="{4C5F5EE2-22F8-44EC-8622-AD3CD328F276}" type="presParOf" srcId="{15D7F9B9-A210-413A-93F2-6B6EB133DEEE}" destId="{A7C1A575-92DE-4920-8ECF-8B7DB83D8C2D}" srcOrd="1" destOrd="0" presId="urn:microsoft.com/office/officeart/2005/8/layout/hList7"/>
    <dgm:cxn modelId="{EDA059C5-111B-4CAB-B85F-D211E42C1822}" type="presParOf" srcId="{15D7F9B9-A210-413A-93F2-6B6EB133DEEE}" destId="{86A858B4-2983-4DC1-A20F-6AD454BBA0BD}" srcOrd="2" destOrd="0" presId="urn:microsoft.com/office/officeart/2005/8/layout/hList7"/>
    <dgm:cxn modelId="{5F4AC5F7-379E-4C80-8782-76D17B7AA6C1}" type="presParOf" srcId="{15D7F9B9-A210-413A-93F2-6B6EB133DEEE}" destId="{F1D18974-9D1B-4CE5-A12C-59371A318698}" srcOrd="3" destOrd="0" presId="urn:microsoft.com/office/officeart/2005/8/layout/hList7"/>
    <dgm:cxn modelId="{16C53BBB-56A0-41A5-B664-ACBAF6A75E11}" type="presParOf" srcId="{3D1855EC-3BC3-4BC5-89D1-5AA9E545E8C1}" destId="{CD2E6CDF-C2E9-4FE3-8473-1FD1DE8D0B53}" srcOrd="3" destOrd="0" presId="urn:microsoft.com/office/officeart/2005/8/layout/hList7"/>
    <dgm:cxn modelId="{397CC6DF-2FE5-4028-B4CD-4092386674C5}" type="presParOf" srcId="{3D1855EC-3BC3-4BC5-89D1-5AA9E545E8C1}" destId="{7C29DDBF-E31F-4259-96A6-1BF9BCDEC2CA}" srcOrd="4" destOrd="0" presId="urn:microsoft.com/office/officeart/2005/8/layout/hList7"/>
    <dgm:cxn modelId="{807D8368-DD94-41BA-84CF-FE86C3642FA9}" type="presParOf" srcId="{7C29DDBF-E31F-4259-96A6-1BF9BCDEC2CA}" destId="{37985110-742E-4475-B32F-D6AB5A7BCF7E}" srcOrd="0" destOrd="0" presId="urn:microsoft.com/office/officeart/2005/8/layout/hList7"/>
    <dgm:cxn modelId="{99DBC439-6784-4526-8E07-94A9DA6EDE1B}" type="presParOf" srcId="{7C29DDBF-E31F-4259-96A6-1BF9BCDEC2CA}" destId="{6BD1A08C-2693-4323-B6B9-B6854E78C5B3}" srcOrd="1" destOrd="0" presId="urn:microsoft.com/office/officeart/2005/8/layout/hList7"/>
    <dgm:cxn modelId="{00EABB9A-5723-4D28-96CF-C96FC8F2DC87}" type="presParOf" srcId="{7C29DDBF-E31F-4259-96A6-1BF9BCDEC2CA}" destId="{26960142-66E0-4535-A7E7-AC36970B1E9F}" srcOrd="2" destOrd="0" presId="urn:microsoft.com/office/officeart/2005/8/layout/hList7"/>
    <dgm:cxn modelId="{F2A87722-4B33-4F2B-AC17-8478CC07FC2A}" type="presParOf" srcId="{7C29DDBF-E31F-4259-96A6-1BF9BCDEC2CA}" destId="{E69E334D-1774-4CBB-8EEC-03BE2BA8D028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F7553E-B082-47CA-BA22-2F11695E76C1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313E4B-E44D-4DB3-ADF2-93EDC52DCA3D}">
      <dgm:prSet/>
      <dgm:spPr/>
      <dgm:t>
        <a:bodyPr/>
        <a:lstStyle/>
        <a:p>
          <a:pPr rtl="0"/>
          <a:r>
            <a:rPr lang="en-US" dirty="0" smtClean="0"/>
            <a:t>Paleolithic Age</a:t>
          </a:r>
          <a:endParaRPr lang="en-US" dirty="0"/>
        </a:p>
      </dgm:t>
    </dgm:pt>
    <dgm:pt modelId="{057D7010-F04A-48A3-802F-57930620883D}" type="parTrans" cxnId="{552231CB-BBCE-44BB-A1A4-8C376806988B}">
      <dgm:prSet/>
      <dgm:spPr/>
      <dgm:t>
        <a:bodyPr/>
        <a:lstStyle/>
        <a:p>
          <a:endParaRPr lang="en-US"/>
        </a:p>
      </dgm:t>
    </dgm:pt>
    <dgm:pt modelId="{DD7D4A64-BE96-44AA-810D-84C9C43E8A2C}" type="sibTrans" cxnId="{552231CB-BBCE-44BB-A1A4-8C376806988B}">
      <dgm:prSet/>
      <dgm:spPr/>
      <dgm:t>
        <a:bodyPr/>
        <a:lstStyle/>
        <a:p>
          <a:endParaRPr lang="en-US"/>
        </a:p>
      </dgm:t>
    </dgm:pt>
    <dgm:pt modelId="{87059727-9E79-437B-B0EA-9450C01EF1BD}">
      <dgm:prSet/>
      <dgm:spPr/>
      <dgm:t>
        <a:bodyPr/>
        <a:lstStyle/>
        <a:p>
          <a:pPr rtl="0"/>
          <a:r>
            <a:rPr lang="en-US" smtClean="0"/>
            <a:t>Mesolithic Age</a:t>
          </a:r>
          <a:endParaRPr lang="en-US"/>
        </a:p>
      </dgm:t>
    </dgm:pt>
    <dgm:pt modelId="{AC85C0FB-6E89-482B-BAD8-349AE04436E1}" type="parTrans" cxnId="{6B2C0A4C-2348-4195-A052-68559FA409E9}">
      <dgm:prSet/>
      <dgm:spPr/>
      <dgm:t>
        <a:bodyPr/>
        <a:lstStyle/>
        <a:p>
          <a:endParaRPr lang="en-US"/>
        </a:p>
      </dgm:t>
    </dgm:pt>
    <dgm:pt modelId="{17281C0E-2CA4-4B57-AF7F-EF4721167D79}" type="sibTrans" cxnId="{6B2C0A4C-2348-4195-A052-68559FA409E9}">
      <dgm:prSet/>
      <dgm:spPr/>
      <dgm:t>
        <a:bodyPr/>
        <a:lstStyle/>
        <a:p>
          <a:endParaRPr lang="en-US"/>
        </a:p>
      </dgm:t>
    </dgm:pt>
    <dgm:pt modelId="{7992E9E3-8081-4D64-BB76-BE021FA0547A}">
      <dgm:prSet/>
      <dgm:spPr/>
      <dgm:t>
        <a:bodyPr/>
        <a:lstStyle/>
        <a:p>
          <a:pPr rtl="0"/>
          <a:r>
            <a:rPr lang="en-US" smtClean="0"/>
            <a:t>Neolithic Age </a:t>
          </a:r>
          <a:endParaRPr lang="en-US"/>
        </a:p>
      </dgm:t>
    </dgm:pt>
    <dgm:pt modelId="{D3F2AFC4-C57E-4A5C-9B81-B4A04E661A3E}" type="parTrans" cxnId="{9104F00F-9771-4EB0-9AB2-C6C3873786E0}">
      <dgm:prSet/>
      <dgm:spPr/>
      <dgm:t>
        <a:bodyPr/>
        <a:lstStyle/>
        <a:p>
          <a:endParaRPr lang="en-US"/>
        </a:p>
      </dgm:t>
    </dgm:pt>
    <dgm:pt modelId="{76BFD71B-FB2C-4CFA-B2F1-4A7749526FFC}" type="sibTrans" cxnId="{9104F00F-9771-4EB0-9AB2-C6C3873786E0}">
      <dgm:prSet/>
      <dgm:spPr/>
      <dgm:t>
        <a:bodyPr/>
        <a:lstStyle/>
        <a:p>
          <a:endParaRPr lang="en-US"/>
        </a:p>
      </dgm:t>
    </dgm:pt>
    <dgm:pt modelId="{1697CB02-28B1-4595-AF7A-76A03E93EC90}" type="pres">
      <dgm:prSet presAssocID="{83F7553E-B082-47CA-BA22-2F11695E76C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340E29-CD58-4E6E-B29A-14E8CF1610FA}" type="pres">
      <dgm:prSet presAssocID="{83F7553E-B082-47CA-BA22-2F11695E76C1}" presName="fgShape" presStyleLbl="fgShp" presStyleIdx="0" presStyleCnt="1"/>
      <dgm:spPr>
        <a:prstGeom prst="rightArrow">
          <a:avLst/>
        </a:prstGeom>
      </dgm:spPr>
    </dgm:pt>
    <dgm:pt modelId="{3D1855EC-3BC3-4BC5-89D1-5AA9E545E8C1}" type="pres">
      <dgm:prSet presAssocID="{83F7553E-B082-47CA-BA22-2F11695E76C1}" presName="linComp" presStyleCnt="0"/>
      <dgm:spPr/>
    </dgm:pt>
    <dgm:pt modelId="{2EBBBA04-246B-4915-B520-891C097CAF2B}" type="pres">
      <dgm:prSet presAssocID="{6A313E4B-E44D-4DB3-ADF2-93EDC52DCA3D}" presName="compNode" presStyleCnt="0"/>
      <dgm:spPr/>
    </dgm:pt>
    <dgm:pt modelId="{3E14ED3B-7315-4C02-A8C2-565C41D1D60B}" type="pres">
      <dgm:prSet presAssocID="{6A313E4B-E44D-4DB3-ADF2-93EDC52DCA3D}" presName="bkgdShape" presStyleLbl="node1" presStyleIdx="0" presStyleCnt="3"/>
      <dgm:spPr/>
      <dgm:t>
        <a:bodyPr/>
        <a:lstStyle/>
        <a:p>
          <a:endParaRPr lang="en-US"/>
        </a:p>
      </dgm:t>
    </dgm:pt>
    <dgm:pt modelId="{F632851D-A2F2-47CE-A4A9-D04A492AC737}" type="pres">
      <dgm:prSet presAssocID="{6A313E4B-E44D-4DB3-ADF2-93EDC52DCA3D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4B7ADD-673F-4039-B4C5-F543B5FDC025}" type="pres">
      <dgm:prSet presAssocID="{6A313E4B-E44D-4DB3-ADF2-93EDC52DCA3D}" presName="invisiNode" presStyleLbl="node1" presStyleIdx="0" presStyleCnt="3"/>
      <dgm:spPr/>
    </dgm:pt>
    <dgm:pt modelId="{D5C12382-F0F3-4CA6-AAB9-DFDDF011A6CE}" type="pres">
      <dgm:prSet presAssocID="{6A313E4B-E44D-4DB3-ADF2-93EDC52DCA3D}" presName="imagNode" presStyleLbl="fgImgPlace1" presStyleIdx="0" presStyleCnt="3" custScaleX="145181" custScaleY="12288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6C02A467-904A-4090-A40C-AA50DE0D1D57}" type="pres">
      <dgm:prSet presAssocID="{DD7D4A64-BE96-44AA-810D-84C9C43E8A2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5D7F9B9-A210-413A-93F2-6B6EB133DEEE}" type="pres">
      <dgm:prSet presAssocID="{87059727-9E79-437B-B0EA-9450C01EF1BD}" presName="compNode" presStyleCnt="0"/>
      <dgm:spPr/>
    </dgm:pt>
    <dgm:pt modelId="{A3053754-C8E3-4D03-86CD-9173C3098C44}" type="pres">
      <dgm:prSet presAssocID="{87059727-9E79-437B-B0EA-9450C01EF1BD}" presName="bkgdShape" presStyleLbl="node1" presStyleIdx="1" presStyleCnt="3"/>
      <dgm:spPr/>
      <dgm:t>
        <a:bodyPr/>
        <a:lstStyle/>
        <a:p>
          <a:endParaRPr lang="en-US"/>
        </a:p>
      </dgm:t>
    </dgm:pt>
    <dgm:pt modelId="{A7C1A575-92DE-4920-8ECF-8B7DB83D8C2D}" type="pres">
      <dgm:prSet presAssocID="{87059727-9E79-437B-B0EA-9450C01EF1BD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A858B4-2983-4DC1-A20F-6AD454BBA0BD}" type="pres">
      <dgm:prSet presAssocID="{87059727-9E79-437B-B0EA-9450C01EF1BD}" presName="invisiNode" presStyleLbl="node1" presStyleIdx="1" presStyleCnt="3"/>
      <dgm:spPr/>
    </dgm:pt>
    <dgm:pt modelId="{F1D18974-9D1B-4CE5-A12C-59371A318698}" type="pres">
      <dgm:prSet presAssocID="{87059727-9E79-437B-B0EA-9450C01EF1BD}" presName="imagNode" presStyleLbl="fgImgPlace1" presStyleIdx="1" presStyleCnt="3" custScaleX="137947" custScaleY="10590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</dgm:pt>
    <dgm:pt modelId="{CD2E6CDF-C2E9-4FE3-8473-1FD1DE8D0B53}" type="pres">
      <dgm:prSet presAssocID="{17281C0E-2CA4-4B57-AF7F-EF4721167D79}" presName="sibTrans" presStyleLbl="sibTrans2D1" presStyleIdx="0" presStyleCnt="0"/>
      <dgm:spPr/>
      <dgm:t>
        <a:bodyPr/>
        <a:lstStyle/>
        <a:p>
          <a:endParaRPr lang="en-US"/>
        </a:p>
      </dgm:t>
    </dgm:pt>
    <dgm:pt modelId="{7C29DDBF-E31F-4259-96A6-1BF9BCDEC2CA}" type="pres">
      <dgm:prSet presAssocID="{7992E9E3-8081-4D64-BB76-BE021FA0547A}" presName="compNode" presStyleCnt="0"/>
      <dgm:spPr/>
    </dgm:pt>
    <dgm:pt modelId="{37985110-742E-4475-B32F-D6AB5A7BCF7E}" type="pres">
      <dgm:prSet presAssocID="{7992E9E3-8081-4D64-BB76-BE021FA0547A}" presName="bkgdShape" presStyleLbl="node1" presStyleIdx="2" presStyleCnt="3"/>
      <dgm:spPr/>
      <dgm:t>
        <a:bodyPr/>
        <a:lstStyle/>
        <a:p>
          <a:endParaRPr lang="en-US"/>
        </a:p>
      </dgm:t>
    </dgm:pt>
    <dgm:pt modelId="{6BD1A08C-2693-4323-B6B9-B6854E78C5B3}" type="pres">
      <dgm:prSet presAssocID="{7992E9E3-8081-4D64-BB76-BE021FA0547A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60142-66E0-4535-A7E7-AC36970B1E9F}" type="pres">
      <dgm:prSet presAssocID="{7992E9E3-8081-4D64-BB76-BE021FA0547A}" presName="invisiNode" presStyleLbl="node1" presStyleIdx="2" presStyleCnt="3"/>
      <dgm:spPr/>
    </dgm:pt>
    <dgm:pt modelId="{E69E334D-1774-4CBB-8EEC-03BE2BA8D028}" type="pres">
      <dgm:prSet presAssocID="{7992E9E3-8081-4D64-BB76-BE021FA0547A}" presName="imagNode" presStyleLbl="fgImgPlace1" presStyleIdx="2" presStyleCnt="3" custScaleX="134571" custScaleY="12500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</dgm:pt>
  </dgm:ptLst>
  <dgm:cxnLst>
    <dgm:cxn modelId="{AC645AA7-CCE6-43CC-9C41-36288F293518}" type="presOf" srcId="{6A313E4B-E44D-4DB3-ADF2-93EDC52DCA3D}" destId="{3E14ED3B-7315-4C02-A8C2-565C41D1D60B}" srcOrd="0" destOrd="0" presId="urn:microsoft.com/office/officeart/2005/8/layout/hList7"/>
    <dgm:cxn modelId="{7182EE2B-0CAE-4E75-B6BA-16BDFAEBD85F}" type="presOf" srcId="{6A313E4B-E44D-4DB3-ADF2-93EDC52DCA3D}" destId="{F632851D-A2F2-47CE-A4A9-D04A492AC737}" srcOrd="1" destOrd="0" presId="urn:microsoft.com/office/officeart/2005/8/layout/hList7"/>
    <dgm:cxn modelId="{E0F93330-BD52-497B-AC81-B199060B1777}" type="presOf" srcId="{7992E9E3-8081-4D64-BB76-BE021FA0547A}" destId="{37985110-742E-4475-B32F-D6AB5A7BCF7E}" srcOrd="0" destOrd="0" presId="urn:microsoft.com/office/officeart/2005/8/layout/hList7"/>
    <dgm:cxn modelId="{1F6456CB-65D4-4932-8052-DA1464E90405}" type="presOf" srcId="{DD7D4A64-BE96-44AA-810D-84C9C43E8A2C}" destId="{6C02A467-904A-4090-A40C-AA50DE0D1D57}" srcOrd="0" destOrd="0" presId="urn:microsoft.com/office/officeart/2005/8/layout/hList7"/>
    <dgm:cxn modelId="{35F42A10-16D6-457A-B895-12D210B30AF7}" type="presOf" srcId="{87059727-9E79-437B-B0EA-9450C01EF1BD}" destId="{A7C1A575-92DE-4920-8ECF-8B7DB83D8C2D}" srcOrd="1" destOrd="0" presId="urn:microsoft.com/office/officeart/2005/8/layout/hList7"/>
    <dgm:cxn modelId="{6B2C0A4C-2348-4195-A052-68559FA409E9}" srcId="{83F7553E-B082-47CA-BA22-2F11695E76C1}" destId="{87059727-9E79-437B-B0EA-9450C01EF1BD}" srcOrd="1" destOrd="0" parTransId="{AC85C0FB-6E89-482B-BAD8-349AE04436E1}" sibTransId="{17281C0E-2CA4-4B57-AF7F-EF4721167D79}"/>
    <dgm:cxn modelId="{8F9FAE6B-9CC7-441A-ADBC-99A078B1288A}" type="presOf" srcId="{87059727-9E79-437B-B0EA-9450C01EF1BD}" destId="{A3053754-C8E3-4D03-86CD-9173C3098C44}" srcOrd="0" destOrd="0" presId="urn:microsoft.com/office/officeart/2005/8/layout/hList7"/>
    <dgm:cxn modelId="{D7ED04CB-BDC5-4E0C-B49A-E2396A5DCFDC}" type="presOf" srcId="{83F7553E-B082-47CA-BA22-2F11695E76C1}" destId="{1697CB02-28B1-4595-AF7A-76A03E93EC90}" srcOrd="0" destOrd="0" presId="urn:microsoft.com/office/officeart/2005/8/layout/hList7"/>
    <dgm:cxn modelId="{9104F00F-9771-4EB0-9AB2-C6C3873786E0}" srcId="{83F7553E-B082-47CA-BA22-2F11695E76C1}" destId="{7992E9E3-8081-4D64-BB76-BE021FA0547A}" srcOrd="2" destOrd="0" parTransId="{D3F2AFC4-C57E-4A5C-9B81-B4A04E661A3E}" sibTransId="{76BFD71B-FB2C-4CFA-B2F1-4A7749526FFC}"/>
    <dgm:cxn modelId="{93B9B1AD-A7C7-42BA-8834-9D7EBFA7A887}" type="presOf" srcId="{7992E9E3-8081-4D64-BB76-BE021FA0547A}" destId="{6BD1A08C-2693-4323-B6B9-B6854E78C5B3}" srcOrd="1" destOrd="0" presId="urn:microsoft.com/office/officeart/2005/8/layout/hList7"/>
    <dgm:cxn modelId="{552231CB-BBCE-44BB-A1A4-8C376806988B}" srcId="{83F7553E-B082-47CA-BA22-2F11695E76C1}" destId="{6A313E4B-E44D-4DB3-ADF2-93EDC52DCA3D}" srcOrd="0" destOrd="0" parTransId="{057D7010-F04A-48A3-802F-57930620883D}" sibTransId="{DD7D4A64-BE96-44AA-810D-84C9C43E8A2C}"/>
    <dgm:cxn modelId="{19382CBA-0A24-46DC-B38C-5D349A905ADD}" type="presOf" srcId="{17281C0E-2CA4-4B57-AF7F-EF4721167D79}" destId="{CD2E6CDF-C2E9-4FE3-8473-1FD1DE8D0B53}" srcOrd="0" destOrd="0" presId="urn:microsoft.com/office/officeart/2005/8/layout/hList7"/>
    <dgm:cxn modelId="{0FCE19A0-91BE-493F-AC6D-E997A807F3C3}" type="presParOf" srcId="{1697CB02-28B1-4595-AF7A-76A03E93EC90}" destId="{32340E29-CD58-4E6E-B29A-14E8CF1610FA}" srcOrd="0" destOrd="0" presId="urn:microsoft.com/office/officeart/2005/8/layout/hList7"/>
    <dgm:cxn modelId="{157E0F02-A3E5-4515-8DB4-59FDCC730749}" type="presParOf" srcId="{1697CB02-28B1-4595-AF7A-76A03E93EC90}" destId="{3D1855EC-3BC3-4BC5-89D1-5AA9E545E8C1}" srcOrd="1" destOrd="0" presId="urn:microsoft.com/office/officeart/2005/8/layout/hList7"/>
    <dgm:cxn modelId="{3A6CB477-73C8-41E1-9EFA-F6D7AF520865}" type="presParOf" srcId="{3D1855EC-3BC3-4BC5-89D1-5AA9E545E8C1}" destId="{2EBBBA04-246B-4915-B520-891C097CAF2B}" srcOrd="0" destOrd="0" presId="urn:microsoft.com/office/officeart/2005/8/layout/hList7"/>
    <dgm:cxn modelId="{D8B53663-28B3-4C2A-A368-FAAE42685E17}" type="presParOf" srcId="{2EBBBA04-246B-4915-B520-891C097CAF2B}" destId="{3E14ED3B-7315-4C02-A8C2-565C41D1D60B}" srcOrd="0" destOrd="0" presId="urn:microsoft.com/office/officeart/2005/8/layout/hList7"/>
    <dgm:cxn modelId="{97639C45-7C5B-4E47-ABDB-C78230DC029F}" type="presParOf" srcId="{2EBBBA04-246B-4915-B520-891C097CAF2B}" destId="{F632851D-A2F2-47CE-A4A9-D04A492AC737}" srcOrd="1" destOrd="0" presId="urn:microsoft.com/office/officeart/2005/8/layout/hList7"/>
    <dgm:cxn modelId="{AA4F5D4C-5450-495E-8647-6F9EFB157C98}" type="presParOf" srcId="{2EBBBA04-246B-4915-B520-891C097CAF2B}" destId="{104B7ADD-673F-4039-B4C5-F543B5FDC025}" srcOrd="2" destOrd="0" presId="urn:microsoft.com/office/officeart/2005/8/layout/hList7"/>
    <dgm:cxn modelId="{D18C7871-63A7-4C35-8136-2334AD93DCC9}" type="presParOf" srcId="{2EBBBA04-246B-4915-B520-891C097CAF2B}" destId="{D5C12382-F0F3-4CA6-AAB9-DFDDF011A6CE}" srcOrd="3" destOrd="0" presId="urn:microsoft.com/office/officeart/2005/8/layout/hList7"/>
    <dgm:cxn modelId="{C7276812-D24E-4CF9-A4B5-D3019EBBA6AC}" type="presParOf" srcId="{3D1855EC-3BC3-4BC5-89D1-5AA9E545E8C1}" destId="{6C02A467-904A-4090-A40C-AA50DE0D1D57}" srcOrd="1" destOrd="0" presId="urn:microsoft.com/office/officeart/2005/8/layout/hList7"/>
    <dgm:cxn modelId="{C5DD05D0-09C8-4E7A-A595-1958F82A2B17}" type="presParOf" srcId="{3D1855EC-3BC3-4BC5-89D1-5AA9E545E8C1}" destId="{15D7F9B9-A210-413A-93F2-6B6EB133DEEE}" srcOrd="2" destOrd="0" presId="urn:microsoft.com/office/officeart/2005/8/layout/hList7"/>
    <dgm:cxn modelId="{EF4F5FA3-4DA8-4EE9-9400-7A15EE5D840D}" type="presParOf" srcId="{15D7F9B9-A210-413A-93F2-6B6EB133DEEE}" destId="{A3053754-C8E3-4D03-86CD-9173C3098C44}" srcOrd="0" destOrd="0" presId="urn:microsoft.com/office/officeart/2005/8/layout/hList7"/>
    <dgm:cxn modelId="{8F9F7EE9-6338-4EFD-8556-590AD5FA4EAD}" type="presParOf" srcId="{15D7F9B9-A210-413A-93F2-6B6EB133DEEE}" destId="{A7C1A575-92DE-4920-8ECF-8B7DB83D8C2D}" srcOrd="1" destOrd="0" presId="urn:microsoft.com/office/officeart/2005/8/layout/hList7"/>
    <dgm:cxn modelId="{22E0D327-4406-4E68-AD85-7AC5C0C56416}" type="presParOf" srcId="{15D7F9B9-A210-413A-93F2-6B6EB133DEEE}" destId="{86A858B4-2983-4DC1-A20F-6AD454BBA0BD}" srcOrd="2" destOrd="0" presId="urn:microsoft.com/office/officeart/2005/8/layout/hList7"/>
    <dgm:cxn modelId="{B0F23246-A742-42DB-95EB-C2C1842BF2EB}" type="presParOf" srcId="{15D7F9B9-A210-413A-93F2-6B6EB133DEEE}" destId="{F1D18974-9D1B-4CE5-A12C-59371A318698}" srcOrd="3" destOrd="0" presId="urn:microsoft.com/office/officeart/2005/8/layout/hList7"/>
    <dgm:cxn modelId="{ED5E213F-F378-4157-B9CB-2C60313B7A2B}" type="presParOf" srcId="{3D1855EC-3BC3-4BC5-89D1-5AA9E545E8C1}" destId="{CD2E6CDF-C2E9-4FE3-8473-1FD1DE8D0B53}" srcOrd="3" destOrd="0" presId="urn:microsoft.com/office/officeart/2005/8/layout/hList7"/>
    <dgm:cxn modelId="{CAF758F5-C515-4275-BAC4-ED139FF06E73}" type="presParOf" srcId="{3D1855EC-3BC3-4BC5-89D1-5AA9E545E8C1}" destId="{7C29DDBF-E31F-4259-96A6-1BF9BCDEC2CA}" srcOrd="4" destOrd="0" presId="urn:microsoft.com/office/officeart/2005/8/layout/hList7"/>
    <dgm:cxn modelId="{16C34D26-2F5C-4709-92BB-B630FF5D2730}" type="presParOf" srcId="{7C29DDBF-E31F-4259-96A6-1BF9BCDEC2CA}" destId="{37985110-742E-4475-B32F-D6AB5A7BCF7E}" srcOrd="0" destOrd="0" presId="urn:microsoft.com/office/officeart/2005/8/layout/hList7"/>
    <dgm:cxn modelId="{FDF229D6-3079-44D7-B5AB-2F7D7D24BD5B}" type="presParOf" srcId="{7C29DDBF-E31F-4259-96A6-1BF9BCDEC2CA}" destId="{6BD1A08C-2693-4323-B6B9-B6854E78C5B3}" srcOrd="1" destOrd="0" presId="urn:microsoft.com/office/officeart/2005/8/layout/hList7"/>
    <dgm:cxn modelId="{1E0DCBE2-B87C-4964-9AB4-1A9F34B03601}" type="presParOf" srcId="{7C29DDBF-E31F-4259-96A6-1BF9BCDEC2CA}" destId="{26960142-66E0-4535-A7E7-AC36970B1E9F}" srcOrd="2" destOrd="0" presId="urn:microsoft.com/office/officeart/2005/8/layout/hList7"/>
    <dgm:cxn modelId="{F0582EC0-635C-4A24-ADF6-F40DE546C02A}" type="presParOf" srcId="{7C29DDBF-E31F-4259-96A6-1BF9BCDEC2CA}" destId="{E69E334D-1774-4CBB-8EEC-03BE2BA8D028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5FED3-5B8B-46B2-95AB-1876235C23A5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8409B-5A4C-48E5-A05F-E829552D1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91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8409B-5A4C-48E5-A05F-E829552D14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02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8409B-5A4C-48E5-A05F-E829552D149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5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43E-9021-4D90-892E-229635B603F9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6D6B-7597-423B-9A89-8C67C760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02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43E-9021-4D90-892E-229635B603F9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6D6B-7597-423B-9A89-8C67C760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2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43E-9021-4D90-892E-229635B603F9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6D6B-7597-423B-9A89-8C67C760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0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43E-9021-4D90-892E-229635B603F9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6D6B-7597-423B-9A89-8C67C760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71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43E-9021-4D90-892E-229635B603F9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6D6B-7597-423B-9A89-8C67C760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55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43E-9021-4D90-892E-229635B603F9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6D6B-7597-423B-9A89-8C67C760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2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43E-9021-4D90-892E-229635B603F9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6D6B-7597-423B-9A89-8C67C760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1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43E-9021-4D90-892E-229635B603F9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6D6B-7597-423B-9A89-8C67C760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8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43E-9021-4D90-892E-229635B603F9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6D6B-7597-423B-9A89-8C67C760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55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43E-9021-4D90-892E-229635B603F9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6D6B-7597-423B-9A89-8C67C760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65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43E-9021-4D90-892E-229635B603F9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6D6B-7597-423B-9A89-8C67C760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5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C443E-9021-4D90-892E-229635B603F9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C6D6B-7597-423B-9A89-8C67C760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0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Checkpoint #5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3827" y="3602038"/>
            <a:ext cx="9704173" cy="1655762"/>
          </a:xfrm>
        </p:spPr>
        <p:txBody>
          <a:bodyPr/>
          <a:lstStyle/>
          <a:p>
            <a:r>
              <a:rPr lang="en-US" dirty="0" smtClean="0"/>
              <a:t>Number your paper 1-7….Slide times will vary depending of type of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7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441064"/>
            <a:ext cx="1054249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Which of the following is an artifact from the Paleolithic Age? – 6.2</a:t>
            </a:r>
          </a:p>
          <a:p>
            <a:endParaRPr lang="en-US" sz="2800" dirty="0"/>
          </a:p>
          <a:p>
            <a:pPr marL="342900" indent="-342900">
              <a:buAutoNum type="alphaLcPeriod"/>
            </a:pPr>
            <a:r>
              <a:rPr lang="en-US" sz="2800" dirty="0"/>
              <a:t> </a:t>
            </a:r>
            <a:r>
              <a:rPr lang="en-US" sz="2800" dirty="0" smtClean="0"/>
              <a:t>					b. </a:t>
            </a:r>
          </a:p>
          <a:p>
            <a:pPr marL="342900" indent="-342900">
              <a:buAutoNum type="alphaLcPeriod"/>
            </a:pPr>
            <a:endParaRPr lang="en-US" sz="2800" dirty="0" smtClean="0"/>
          </a:p>
          <a:p>
            <a:endParaRPr lang="en-US" sz="2800" dirty="0" smtClean="0"/>
          </a:p>
          <a:p>
            <a:pPr marL="342900" indent="-342900">
              <a:buAutoNum type="alphaLcPeriod"/>
            </a:pPr>
            <a:endParaRPr lang="en-US" sz="2800" dirty="0" smtClean="0"/>
          </a:p>
          <a:p>
            <a:pPr marL="342900" indent="-342900">
              <a:buAutoNum type="alphaLcPeriod"/>
            </a:pPr>
            <a:endParaRPr lang="en-US" sz="2800" dirty="0"/>
          </a:p>
          <a:p>
            <a:pPr marL="342900" indent="-342900">
              <a:buAutoNum type="alphaLcPeriod"/>
            </a:pPr>
            <a:endParaRPr lang="en-US" sz="2800" dirty="0" smtClean="0"/>
          </a:p>
          <a:p>
            <a:pPr marL="342900" indent="-342900">
              <a:buAutoNum type="alphaLcPeriod"/>
            </a:pPr>
            <a:endParaRPr lang="en-US" sz="2800" dirty="0" smtClean="0"/>
          </a:p>
          <a:p>
            <a:r>
              <a:rPr lang="en-US" sz="2800" dirty="0" smtClean="0"/>
              <a:t>c.  					d.</a:t>
            </a:r>
          </a:p>
          <a:p>
            <a:pPr marL="342900" indent="-342900">
              <a:buAutoNum type="alphaLcPeriod"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327" y="1144452"/>
            <a:ext cx="1277114" cy="13113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622" y="1025072"/>
            <a:ext cx="972150" cy="15501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327" y="3919218"/>
            <a:ext cx="2019438" cy="17674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622" y="3911715"/>
            <a:ext cx="2486297" cy="177494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rot="10800000">
            <a:off x="9384766" y="4384508"/>
            <a:ext cx="925157" cy="527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7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441064"/>
            <a:ext cx="1054249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 The Paleolithic, Mesolithic, and Neolithic are best described as …  6.7</a:t>
            </a:r>
            <a:endParaRPr lang="en-US" sz="2800" dirty="0"/>
          </a:p>
          <a:p>
            <a:pPr marL="342900" indent="-342900">
              <a:buAutoNum type="alphaLcPeriod"/>
            </a:pPr>
            <a:r>
              <a:rPr lang="en-US" sz="2800" dirty="0" smtClean="0"/>
              <a:t>Prehistoric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Ancient 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Classical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Renaissance </a:t>
            </a:r>
          </a:p>
          <a:p>
            <a:pPr marL="342900" indent="-342900">
              <a:buAutoNum type="alphaLcPeriod"/>
            </a:pPr>
            <a:endParaRPr lang="en-US" dirty="0"/>
          </a:p>
        </p:txBody>
      </p:sp>
      <p:graphicFrame>
        <p:nvGraphicFramePr>
          <p:cNvPr id="11" name="Diagram 10"/>
          <p:cNvGraphicFramePr/>
          <p:nvPr/>
        </p:nvGraphicFramePr>
        <p:xfrm>
          <a:off x="513806" y="2751910"/>
          <a:ext cx="10746377" cy="3439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ight Arrow 3"/>
          <p:cNvSpPr/>
          <p:nvPr/>
        </p:nvSpPr>
        <p:spPr>
          <a:xfrm rot="10800000">
            <a:off x="2818503" y="883663"/>
            <a:ext cx="925157" cy="527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1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9637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8971" y="5963763"/>
            <a:ext cx="11164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  When did humans reach North America?  </a:t>
            </a:r>
          </a:p>
          <a:p>
            <a:r>
              <a:rPr lang="en-US" dirty="0" smtClean="0"/>
              <a:t>a.  25,000 years ago	b. 50,000 years ago		c.  70,000 years ago		d. 15,000 years ago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 rot="10800000">
            <a:off x="10718203" y="6195891"/>
            <a:ext cx="925157" cy="527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4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441064"/>
            <a:ext cx="503890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  <a:r>
              <a:rPr lang="en-US" sz="2800" dirty="0" smtClean="0"/>
              <a:t>. Which choice best describes the reason people call it “the Stone Age?” - 6.2 </a:t>
            </a:r>
          </a:p>
          <a:p>
            <a:endParaRPr lang="en-US" sz="2800" dirty="0"/>
          </a:p>
          <a:p>
            <a:pPr marL="342900" indent="-342900">
              <a:buAutoNum type="alphaLcPeriod"/>
            </a:pPr>
            <a:r>
              <a:rPr lang="en-US" sz="2800" dirty="0" smtClean="0"/>
              <a:t>The technology available 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Type of communication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Cultural traits 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Religious beliefs</a:t>
            </a:r>
          </a:p>
          <a:p>
            <a:pPr marL="342900" indent="-342900">
              <a:buAutoNum type="alphaLcPeriod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51"/>
          <a:stretch/>
        </p:blipFill>
        <p:spPr>
          <a:xfrm>
            <a:off x="0" y="5271098"/>
            <a:ext cx="2546943" cy="15775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74"/>
          <a:stretch/>
        </p:blipFill>
        <p:spPr>
          <a:xfrm>
            <a:off x="2329229" y="2177592"/>
            <a:ext cx="6143944" cy="4680408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 rot="10800000">
            <a:off x="4938622" y="2177592"/>
            <a:ext cx="925157" cy="527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4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441064"/>
            <a:ext cx="1144203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  <a:r>
              <a:rPr lang="en-US" sz="2800" dirty="0" smtClean="0"/>
              <a:t>. Which innovation would be considered the oldest “Stone Age” innovation? – 6.2</a:t>
            </a:r>
          </a:p>
          <a:p>
            <a:pPr marL="342900" indent="-342900">
              <a:buAutoNum type="alphaLcPeriod"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59" y="4038396"/>
            <a:ext cx="3128457" cy="25757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769" y="4116772"/>
            <a:ext cx="3594088" cy="25757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8949" y="1167126"/>
            <a:ext cx="3133727" cy="26134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113" y="1561661"/>
            <a:ext cx="5062230" cy="22189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2549" y="1672170"/>
            <a:ext cx="635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532914" y="1323703"/>
            <a:ext cx="740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348356" y="4332776"/>
            <a:ext cx="6357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532914" y="4287432"/>
            <a:ext cx="722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12" name="Right Arrow 11"/>
          <p:cNvSpPr/>
          <p:nvPr/>
        </p:nvSpPr>
        <p:spPr>
          <a:xfrm rot="10800000">
            <a:off x="3608440" y="4901202"/>
            <a:ext cx="925157" cy="527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41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441064"/>
            <a:ext cx="1054249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6</a:t>
            </a:r>
            <a:r>
              <a:rPr lang="en-US" sz="2800" dirty="0" smtClean="0"/>
              <a:t>. Which “Age” were permanent shelters established? - 6.2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Paleolithic 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Mesolithic 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Neolithic</a:t>
            </a:r>
          </a:p>
          <a:p>
            <a:r>
              <a:rPr lang="en-US" sz="2800" dirty="0" smtClean="0"/>
              <a:t> </a:t>
            </a:r>
          </a:p>
          <a:p>
            <a:pPr marL="342900" indent="-342900">
              <a:buAutoNum type="alphaLcPeriod"/>
            </a:pPr>
            <a:endParaRPr lang="en-US" sz="2800" dirty="0" smtClean="0"/>
          </a:p>
          <a:p>
            <a:endParaRPr lang="en-US" sz="2800" dirty="0" smtClean="0"/>
          </a:p>
          <a:p>
            <a:pPr marL="342900" indent="-342900">
              <a:buAutoNum type="alphaLcPeriod"/>
            </a:pPr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513806" y="2751910"/>
          <a:ext cx="10746377" cy="3439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ight Arrow 3"/>
          <p:cNvSpPr/>
          <p:nvPr/>
        </p:nvSpPr>
        <p:spPr>
          <a:xfrm rot="10800000">
            <a:off x="2548538" y="1737102"/>
            <a:ext cx="925157" cy="527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4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136264"/>
            <a:ext cx="1054249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7</a:t>
            </a:r>
            <a:r>
              <a:rPr lang="en-US" sz="2800" dirty="0" smtClean="0"/>
              <a:t>. What word best describes the picture? – 6.2</a:t>
            </a:r>
            <a:endParaRPr lang="en-US" sz="2800" dirty="0"/>
          </a:p>
          <a:p>
            <a:pPr marL="342900" indent="-342900">
              <a:buAutoNum type="alphaLcPeriod"/>
            </a:pPr>
            <a:endParaRPr lang="en-US" sz="2800" dirty="0" smtClean="0"/>
          </a:p>
          <a:p>
            <a:pPr marL="342900" indent="-342900">
              <a:buAutoNum type="alphaLcPeriod"/>
            </a:pPr>
            <a:r>
              <a:rPr lang="en-US" sz="2800" dirty="0" smtClean="0"/>
              <a:t>Hunting and gathering societies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Domestication of animals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Development of religion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Dairy farming</a:t>
            </a:r>
          </a:p>
          <a:p>
            <a:pPr marL="342900" indent="-342900">
              <a:buAutoNum type="alphaLcPeriod"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817" y="2859237"/>
            <a:ext cx="8953778" cy="3924739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 rot="10800000">
            <a:off x="4917269" y="1449719"/>
            <a:ext cx="925157" cy="527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2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441064"/>
            <a:ext cx="1054249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Which of the following is an artifact from the Paleolithic Age? – 6.2</a:t>
            </a:r>
          </a:p>
          <a:p>
            <a:endParaRPr lang="en-US" sz="2800" dirty="0"/>
          </a:p>
          <a:p>
            <a:pPr marL="342900" indent="-342900">
              <a:buAutoNum type="alphaLcPeriod"/>
            </a:pPr>
            <a:r>
              <a:rPr lang="en-US" sz="2800" dirty="0"/>
              <a:t> </a:t>
            </a:r>
            <a:r>
              <a:rPr lang="en-US" sz="2800" dirty="0" smtClean="0"/>
              <a:t>					b. </a:t>
            </a:r>
          </a:p>
          <a:p>
            <a:pPr marL="342900" indent="-342900">
              <a:buAutoNum type="alphaLcPeriod"/>
            </a:pPr>
            <a:endParaRPr lang="en-US" sz="2800" dirty="0" smtClean="0"/>
          </a:p>
          <a:p>
            <a:endParaRPr lang="en-US" sz="2800" dirty="0" smtClean="0"/>
          </a:p>
          <a:p>
            <a:pPr marL="342900" indent="-342900">
              <a:buAutoNum type="alphaLcPeriod"/>
            </a:pPr>
            <a:endParaRPr lang="en-US" sz="2800" dirty="0" smtClean="0"/>
          </a:p>
          <a:p>
            <a:pPr marL="342900" indent="-342900">
              <a:buAutoNum type="alphaLcPeriod"/>
            </a:pPr>
            <a:endParaRPr lang="en-US" sz="2800" dirty="0"/>
          </a:p>
          <a:p>
            <a:pPr marL="342900" indent="-342900">
              <a:buAutoNum type="alphaLcPeriod"/>
            </a:pPr>
            <a:endParaRPr lang="en-US" sz="2800" dirty="0" smtClean="0"/>
          </a:p>
          <a:p>
            <a:pPr marL="342900" indent="-342900">
              <a:buAutoNum type="alphaLcPeriod"/>
            </a:pPr>
            <a:endParaRPr lang="en-US" sz="2800" dirty="0" smtClean="0"/>
          </a:p>
          <a:p>
            <a:r>
              <a:rPr lang="en-US" sz="2800" dirty="0" smtClean="0"/>
              <a:t>c.  					d.</a:t>
            </a:r>
          </a:p>
          <a:p>
            <a:pPr marL="342900" indent="-342900">
              <a:buAutoNum type="alphaLcPeriod"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327" y="1144452"/>
            <a:ext cx="1277114" cy="13113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622" y="1025072"/>
            <a:ext cx="972150" cy="15501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327" y="3919218"/>
            <a:ext cx="2019438" cy="17674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622" y="3911715"/>
            <a:ext cx="2486297" cy="177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40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441064"/>
            <a:ext cx="1054249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 The Paleolithic, Mesolithic, and Neolithic are best described as …  6.7</a:t>
            </a:r>
            <a:endParaRPr lang="en-US" sz="2800" dirty="0"/>
          </a:p>
          <a:p>
            <a:pPr marL="342900" indent="-342900">
              <a:buAutoNum type="alphaLcPeriod"/>
            </a:pPr>
            <a:r>
              <a:rPr lang="en-US" sz="2800" dirty="0" smtClean="0"/>
              <a:t>Prehistoric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Ancient 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Classical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Renaissance </a:t>
            </a:r>
          </a:p>
          <a:p>
            <a:pPr marL="342900" indent="-342900">
              <a:buAutoNum type="alphaLcPeriod"/>
            </a:pPr>
            <a:endParaRPr lang="en-US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171641520"/>
              </p:ext>
            </p:extLst>
          </p:nvPr>
        </p:nvGraphicFramePr>
        <p:xfrm>
          <a:off x="513806" y="2751910"/>
          <a:ext cx="10746377" cy="3439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165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9637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8971" y="5963763"/>
            <a:ext cx="11164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  When did humans reach North America?  </a:t>
            </a:r>
          </a:p>
          <a:p>
            <a:r>
              <a:rPr lang="en-US" dirty="0" smtClean="0"/>
              <a:t>a.  25,000 years ago	b. 50,000 years ago		c.  70,000 years ago		d. 15,000 years ago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03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441064"/>
            <a:ext cx="503890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  <a:r>
              <a:rPr lang="en-US" sz="2800" dirty="0" smtClean="0"/>
              <a:t>. Which choice best describes the reason people call it “the Stone Age?” - 6.2 </a:t>
            </a:r>
          </a:p>
          <a:p>
            <a:endParaRPr lang="en-US" sz="2800" dirty="0"/>
          </a:p>
          <a:p>
            <a:pPr marL="342900" indent="-342900">
              <a:buAutoNum type="alphaLcPeriod"/>
            </a:pPr>
            <a:r>
              <a:rPr lang="en-US" sz="2800" dirty="0" smtClean="0"/>
              <a:t>The technology available 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Type of communication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Cultural traits 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Religious beliefs</a:t>
            </a:r>
          </a:p>
          <a:p>
            <a:pPr marL="342900" indent="-342900">
              <a:buAutoNum type="alphaLcPeriod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51"/>
          <a:stretch/>
        </p:blipFill>
        <p:spPr>
          <a:xfrm>
            <a:off x="0" y="5271098"/>
            <a:ext cx="2546943" cy="15775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74"/>
          <a:stretch/>
        </p:blipFill>
        <p:spPr>
          <a:xfrm>
            <a:off x="2329229" y="2177592"/>
            <a:ext cx="6143944" cy="468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83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441064"/>
            <a:ext cx="1144203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  <a:r>
              <a:rPr lang="en-US" sz="2800" dirty="0" smtClean="0"/>
              <a:t>. Which innovation would be considered the oldest “Stone Age” innovation? – 6.2</a:t>
            </a:r>
          </a:p>
          <a:p>
            <a:pPr marL="342900" indent="-342900">
              <a:buAutoNum type="alphaLcPeriod"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59" y="4038396"/>
            <a:ext cx="3128457" cy="25757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769" y="4116772"/>
            <a:ext cx="3594088" cy="25757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8949" y="1167126"/>
            <a:ext cx="3133727" cy="26134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113" y="1561661"/>
            <a:ext cx="5062230" cy="22189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2549" y="1672170"/>
            <a:ext cx="635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532914" y="1323703"/>
            <a:ext cx="740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348356" y="4332776"/>
            <a:ext cx="6357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532914" y="4287432"/>
            <a:ext cx="722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6153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441064"/>
            <a:ext cx="1054249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6</a:t>
            </a:r>
            <a:r>
              <a:rPr lang="en-US" sz="2800" dirty="0" smtClean="0"/>
              <a:t>. Which “Age” were permanent shelters established? - 6.2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Paleolithic 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Mesolithic 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Neolithic</a:t>
            </a:r>
          </a:p>
          <a:p>
            <a:r>
              <a:rPr lang="en-US" sz="2800" dirty="0" smtClean="0"/>
              <a:t> </a:t>
            </a:r>
          </a:p>
          <a:p>
            <a:pPr marL="342900" indent="-342900">
              <a:buAutoNum type="alphaLcPeriod"/>
            </a:pPr>
            <a:endParaRPr lang="en-US" sz="2800" dirty="0" smtClean="0"/>
          </a:p>
          <a:p>
            <a:endParaRPr lang="en-US" sz="2800" dirty="0" smtClean="0"/>
          </a:p>
          <a:p>
            <a:pPr marL="342900" indent="-342900">
              <a:buAutoNum type="alphaLcPeriod"/>
            </a:pP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205087879"/>
              </p:ext>
            </p:extLst>
          </p:nvPr>
        </p:nvGraphicFramePr>
        <p:xfrm>
          <a:off x="513806" y="2751910"/>
          <a:ext cx="10746377" cy="3439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319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136264"/>
            <a:ext cx="1054249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7</a:t>
            </a:r>
            <a:r>
              <a:rPr lang="en-US" sz="2800" dirty="0" smtClean="0"/>
              <a:t>. What word best describes the picture? – 6.2</a:t>
            </a:r>
            <a:endParaRPr lang="en-US" sz="2800" dirty="0"/>
          </a:p>
          <a:p>
            <a:pPr marL="342900" indent="-342900">
              <a:buAutoNum type="alphaLcPeriod"/>
            </a:pPr>
            <a:endParaRPr lang="en-US" sz="2800" dirty="0" smtClean="0"/>
          </a:p>
          <a:p>
            <a:pPr marL="342900" indent="-342900">
              <a:buAutoNum type="alphaLcPeriod"/>
            </a:pPr>
            <a:r>
              <a:rPr lang="en-US" sz="2800" dirty="0" smtClean="0"/>
              <a:t>Hunting and gathering societies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Domestication of animals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Development of religion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Dairy farming</a:t>
            </a:r>
          </a:p>
          <a:p>
            <a:pPr marL="342900" indent="-342900">
              <a:buAutoNum type="alphaLcPeriod"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817" y="2859237"/>
            <a:ext cx="8953778" cy="3924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26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your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 rot="10800000">
            <a:off x="3550023" y="2581834"/>
            <a:ext cx="925157" cy="527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6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320</Words>
  <Application>Microsoft Office PowerPoint</Application>
  <PresentationFormat>Widescreen</PresentationFormat>
  <Paragraphs>97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Checkpoint #5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Check your answers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Checkpoint #1</dc:title>
  <dc:creator>Matthew Kovach</dc:creator>
  <cp:lastModifiedBy>Jenny Culp</cp:lastModifiedBy>
  <cp:revision>25</cp:revision>
  <dcterms:created xsi:type="dcterms:W3CDTF">2015-08-19T12:38:26Z</dcterms:created>
  <dcterms:modified xsi:type="dcterms:W3CDTF">2015-08-25T12:02:54Z</dcterms:modified>
</cp:coreProperties>
</file>