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7" r:id="rId5"/>
    <p:sldId id="259" r:id="rId6"/>
    <p:sldId id="260" r:id="rId7"/>
    <p:sldId id="261" r:id="rId8"/>
    <p:sldId id="262" r:id="rId9"/>
    <p:sldId id="271" r:id="rId10"/>
    <p:sldId id="288" r:id="rId11"/>
    <p:sldId id="289" r:id="rId12"/>
    <p:sldId id="290" r:id="rId13"/>
    <p:sldId id="291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707" autoAdjust="0"/>
  </p:normalViewPr>
  <p:slideViewPr>
    <p:cSldViewPr snapToGrid="0">
      <p:cViewPr varScale="1">
        <p:scale>
          <a:sx n="79" d="100"/>
          <a:sy n="79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FED3-5B8B-46B2-95AB-1876235C23A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8409B-5A4C-48E5-A05F-E829552D1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9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8409B-5A4C-48E5-A05F-E829552D14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8409B-5A4C-48E5-A05F-E829552D14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8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0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0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2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1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5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443E-9021-4D90-892E-229635B603F9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C6D6B-7597-423B-9A89-8C67C7602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mestication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en.wikipedia.org/wiki/Agricul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astoralism" TargetMode="External"/><Relationship Id="rId5" Type="http://schemas.openxmlformats.org/officeDocument/2006/relationships/hyperlink" Target="https://en.wikipedia.org/wiki/Neolithic_Revolution" TargetMode="External"/><Relationship Id="rId4" Type="http://schemas.openxmlformats.org/officeDocument/2006/relationships/hyperlink" Target="https://en.wikipedia.org/wiki/Hunter-gatherer#cite_note-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mestication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en.wikipedia.org/wiki/Agricul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astoralism" TargetMode="External"/><Relationship Id="rId5" Type="http://schemas.openxmlformats.org/officeDocument/2006/relationships/hyperlink" Target="https://en.wikipedia.org/wiki/Neolithic_Revolution" TargetMode="External"/><Relationship Id="rId4" Type="http://schemas.openxmlformats.org/officeDocument/2006/relationships/hyperlink" Target="https://en.wikipedia.org/wiki/Hunter-gatherer#cite_note-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Checkpoint #6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827" y="3602038"/>
            <a:ext cx="9704173" cy="1655762"/>
          </a:xfrm>
        </p:spPr>
        <p:txBody>
          <a:bodyPr/>
          <a:lstStyle/>
          <a:p>
            <a:r>
              <a:rPr lang="en-US" dirty="0" smtClean="0"/>
              <a:t>Number your paper 1-7….Slide times will vary depending of type of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10542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Which of the following is one way early man survived in colder climates during the Paleolithic Age? – 6.4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Developed communication skills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Used animal skins for clothing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Domesticated animals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Stored food for the winters</a:t>
            </a:r>
          </a:p>
        </p:txBody>
      </p:sp>
      <p:pic>
        <p:nvPicPr>
          <p:cNvPr id="1026" name="Picture 2" descr="https://mrmeiners.files.wordpress.com/2012/08/hunter_gather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17" y="3549607"/>
            <a:ext cx="6303694" cy="31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5587829" y="2146405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105424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What best describes how the tools changed over time during the Paleolithic Age …  6.2</a:t>
            </a: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They became much larger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were less complex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weren’t as durable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were smaller and sharper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2050" name="Picture 2" descr="http://www.pwnhc.ca/exhibits/icepatch/img/photo-tools-atlatldemo_w_1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" y="3470357"/>
            <a:ext cx="10162928" cy="33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5840377" y="2555709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9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57030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Which of the following would best describe a hunter gatherers lifestyle? …  6.2</a:t>
            </a: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They were farming societies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domesticated large animals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were nomadic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built permanent shelters 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75269" y="548640"/>
            <a:ext cx="50683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“A</a:t>
            </a:r>
            <a:r>
              <a:rPr lang="en-US" sz="2400" dirty="0"/>
              <a:t> </a:t>
            </a:r>
            <a:r>
              <a:rPr lang="en-US" sz="2400" b="1" dirty="0"/>
              <a:t>hunter-gatherer</a:t>
            </a:r>
            <a:r>
              <a:rPr lang="en-US" sz="2400" dirty="0"/>
              <a:t> or </a:t>
            </a:r>
            <a:r>
              <a:rPr lang="en-US" sz="2400" b="1" dirty="0" smtClean="0"/>
              <a:t>forager</a:t>
            </a:r>
            <a:r>
              <a:rPr lang="en-US" sz="2400" dirty="0"/>
              <a:t> society is one in which most or all food is obtained from wild plants and animals, in contrast to </a:t>
            </a:r>
            <a:r>
              <a:rPr lang="en-US" sz="2400" dirty="0">
                <a:hlinkClick r:id="rId2" tooltip="Agriculture"/>
              </a:rPr>
              <a:t>agricultural</a:t>
            </a:r>
            <a:r>
              <a:rPr lang="en-US" sz="2400" dirty="0"/>
              <a:t> societies, which rely mainly on </a:t>
            </a:r>
            <a:r>
              <a:rPr lang="en-US" sz="2400" dirty="0">
                <a:hlinkClick r:id="rId3" tooltip="Domestication"/>
              </a:rPr>
              <a:t>domesticated</a:t>
            </a:r>
            <a:r>
              <a:rPr lang="en-US" sz="2400" dirty="0"/>
              <a:t> species.</a:t>
            </a:r>
          </a:p>
          <a:p>
            <a:r>
              <a:rPr lang="en-US" sz="2400" dirty="0"/>
              <a:t>Hunting and gathering was humanity's first and most successful adaptation, occupying at least 90 percent of human history, and until 12,000 years ago, all humans lived this way,"</a:t>
            </a:r>
            <a:r>
              <a:rPr lang="en-US" sz="2400" baseline="30000" dirty="0">
                <a:hlinkClick r:id="rId4"/>
              </a:rPr>
              <a:t>[2]</a:t>
            </a:r>
            <a:r>
              <a:rPr lang="en-US" sz="2400" dirty="0"/>
              <a:t> but following the </a:t>
            </a:r>
            <a:r>
              <a:rPr lang="en-US" sz="2400" dirty="0">
                <a:hlinkClick r:id="rId5" tooltip="Neolithic Revolution"/>
              </a:rPr>
              <a:t>invention of agriculture</a:t>
            </a:r>
            <a:r>
              <a:rPr lang="en-US" sz="2400" dirty="0"/>
              <a:t>, hunter-gatherers have been displaced or conquered by farming or </a:t>
            </a:r>
            <a:r>
              <a:rPr lang="en-US" sz="2400" dirty="0">
                <a:hlinkClick r:id="rId6" tooltip="Pastoralism"/>
              </a:rPr>
              <a:t>pastoralist</a:t>
            </a:r>
            <a:r>
              <a:rPr lang="en-US" sz="2400" dirty="0"/>
              <a:t> groups in most parts of the world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pic>
        <p:nvPicPr>
          <p:cNvPr id="3074" name="Picture 2" descr="Early Times Offer Insight Into Gender Equal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3" y="3549461"/>
            <a:ext cx="4973774" cy="32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4020286" y="2573126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3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790" y="13890"/>
            <a:ext cx="5038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What does the comics suggest about the roles of men and women in early hunter gatherer societies?” - 6.2 </a:t>
            </a:r>
          </a:p>
          <a:p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Women were the hunters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Men were the gathers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Women made all the decisions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Men were the hunters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4098" name="Picture 2" descr="http://i414.photobucket.com/albums/pp229/hortie/hunter-gatherer-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26" y="13890"/>
            <a:ext cx="5765075" cy="68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amalivep05.files.wordpress.com/2012/11/lfmc070923_hunters-gatherers_2007-09-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5" y="4071625"/>
            <a:ext cx="5715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0800000">
            <a:off x="4290252" y="3442933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114420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 smtClean="0"/>
              <a:t>. Which picture best represents nomadic activity? – 6.2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204" y="1025632"/>
            <a:ext cx="4438194" cy="3701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632"/>
            <a:ext cx="7984926" cy="35000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274" y="1323098"/>
            <a:ext cx="63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209507" y="1148950"/>
            <a:ext cx="740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pic>
        <p:nvPicPr>
          <p:cNvPr id="5122" name="Picture 2" descr="http://www.legendsofamerica.com/photos-nativeamerican/PaleoPeo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9" y="3506167"/>
            <a:ext cx="5870947" cy="335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hfinalnichols1.weebly.com/uploads/2/5/2/9/25295320/399398969.jpg?5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68" y="3517930"/>
            <a:ext cx="6315077" cy="335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 rot="10800000">
            <a:off x="976744" y="3919210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3884023"/>
            <a:ext cx="64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6297" y="3657600"/>
            <a:ext cx="63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31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884" y="580401"/>
            <a:ext cx="1054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. Which type of stone technology helped advance early man during the Paleolithic Age? - 6.2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Iron Ore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Coal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Copper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Flint</a:t>
            </a:r>
          </a:p>
          <a:p>
            <a:r>
              <a:rPr lang="en-US" sz="2800" dirty="0" smtClean="0"/>
              <a:t> 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6146" name="Picture 2" descr="http://cliparts101.com/files/928/715874AC91D98A1AF5076C39C5FE642A/Arrowhead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54" y="1754777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1634137" y="2704059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136264"/>
            <a:ext cx="105424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  <a:r>
              <a:rPr lang="en-US" sz="2800" dirty="0" smtClean="0"/>
              <a:t>. Early humans of the Paleolithic Age lived in groups or bands consisting of about ________________. – 6.2</a:t>
            </a:r>
            <a:endParaRPr lang="en-US" sz="2800" dirty="0"/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r>
              <a:rPr lang="en-US" sz="2800" dirty="0" smtClean="0"/>
              <a:t>5 – 10 people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20 - 30 people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Groups larger than 200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Groups larger than 500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7170" name="Picture 2" descr="http://historyofeating.umwblogs.org/files/2011/11/hunter-gather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1" y="2978331"/>
            <a:ext cx="4320448" cy="353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3280057" y="1829035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5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10542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Which of the following is one way early man survived in colder climates during the Paleolithic Age? – 6.4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Developed communication skills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Used animal skins for clothing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Domesticated animals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Stored food for the winters</a:t>
            </a:r>
          </a:p>
        </p:txBody>
      </p:sp>
      <p:pic>
        <p:nvPicPr>
          <p:cNvPr id="1026" name="Picture 2" descr="https://mrmeiners.files.wordpress.com/2012/08/hunter_gather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17" y="3549607"/>
            <a:ext cx="6303694" cy="31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1054249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What best describes how the tools changed over time during the Paleolithic Age …  6.2</a:t>
            </a: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They became much larger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were less complex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weren’t as durable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were smaller and sharper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2050" name="Picture 2" descr="http://www.pwnhc.ca/exhibits/icepatch/img/photo-tools-atlatldemo_w_1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" y="3470357"/>
            <a:ext cx="10162928" cy="33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6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57030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Which of the following would best describe a hunter gatherers lifestyle? …  6.2</a:t>
            </a:r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They were farming societies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domesticated large animals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were nomadic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They built permanent shelters 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775269" y="548640"/>
            <a:ext cx="50683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“A</a:t>
            </a:r>
            <a:r>
              <a:rPr lang="en-US" sz="2400" dirty="0"/>
              <a:t> </a:t>
            </a:r>
            <a:r>
              <a:rPr lang="en-US" sz="2400" b="1" dirty="0"/>
              <a:t>hunter-gatherer</a:t>
            </a:r>
            <a:r>
              <a:rPr lang="en-US" sz="2400" dirty="0"/>
              <a:t> or </a:t>
            </a:r>
            <a:r>
              <a:rPr lang="en-US" sz="2400" b="1" dirty="0" smtClean="0"/>
              <a:t>forager</a:t>
            </a:r>
            <a:r>
              <a:rPr lang="en-US" sz="2400" dirty="0"/>
              <a:t> society is one in which most or all food is obtained from wild plants and animals, in contrast to </a:t>
            </a:r>
            <a:r>
              <a:rPr lang="en-US" sz="2400" dirty="0">
                <a:hlinkClick r:id="rId2" tooltip="Agriculture"/>
              </a:rPr>
              <a:t>agricultural</a:t>
            </a:r>
            <a:r>
              <a:rPr lang="en-US" sz="2400" dirty="0"/>
              <a:t> societies, which rely mainly on </a:t>
            </a:r>
            <a:r>
              <a:rPr lang="en-US" sz="2400" dirty="0">
                <a:hlinkClick r:id="rId3" tooltip="Domestication"/>
              </a:rPr>
              <a:t>domesticated</a:t>
            </a:r>
            <a:r>
              <a:rPr lang="en-US" sz="2400" dirty="0"/>
              <a:t> species.</a:t>
            </a:r>
          </a:p>
          <a:p>
            <a:r>
              <a:rPr lang="en-US" sz="2400" dirty="0"/>
              <a:t>Hunting and gathering was humanity's first and most successful adaptation, occupying at least 90 percent of human history, and until 12,000 years ago, all humans lived this way,"</a:t>
            </a:r>
            <a:r>
              <a:rPr lang="en-US" sz="2400" baseline="30000" dirty="0">
                <a:hlinkClick r:id="rId4"/>
              </a:rPr>
              <a:t>[2]</a:t>
            </a:r>
            <a:r>
              <a:rPr lang="en-US" sz="2400" dirty="0"/>
              <a:t> but following the </a:t>
            </a:r>
            <a:r>
              <a:rPr lang="en-US" sz="2400" dirty="0">
                <a:hlinkClick r:id="rId5" tooltip="Neolithic Revolution"/>
              </a:rPr>
              <a:t>invention of agriculture</a:t>
            </a:r>
            <a:r>
              <a:rPr lang="en-US" sz="2400" dirty="0"/>
              <a:t>, hunter-gatherers have been displaced or conquered by farming or </a:t>
            </a:r>
            <a:r>
              <a:rPr lang="en-US" sz="2400" dirty="0">
                <a:hlinkClick r:id="rId6" tooltip="Pastoralism"/>
              </a:rPr>
              <a:t>pastoralist</a:t>
            </a:r>
            <a:r>
              <a:rPr lang="en-US" sz="2400" dirty="0"/>
              <a:t> groups in most parts of the world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pic>
        <p:nvPicPr>
          <p:cNvPr id="3074" name="Picture 2" descr="Early Times Offer Insight Into Gender Equalit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3" y="3549461"/>
            <a:ext cx="4973774" cy="32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4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790" y="13890"/>
            <a:ext cx="5038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  <a:r>
              <a:rPr lang="en-US" sz="2800" dirty="0" smtClean="0"/>
              <a:t>. What does the comics suggest about the roles of men and women in early hunter gatherer societies?” - 6.2 </a:t>
            </a:r>
          </a:p>
          <a:p>
            <a:endParaRPr lang="en-US" sz="2800" dirty="0"/>
          </a:p>
          <a:p>
            <a:pPr marL="342900" indent="-342900">
              <a:buAutoNum type="alphaLcPeriod"/>
            </a:pPr>
            <a:r>
              <a:rPr lang="en-US" sz="2800" dirty="0" smtClean="0"/>
              <a:t>Women were the hunters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Men were the gathers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Women made all the decisions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Men were the hunters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4098" name="Picture 2" descr="http://i414.photobucket.com/albums/pp229/hortie/hunter-gatherer-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26" y="13890"/>
            <a:ext cx="5765075" cy="68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amalivep05.files.wordpress.com/2012/11/lfmc070923_hunters-gatherers_2007-09-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45" y="4071625"/>
            <a:ext cx="57150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3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441064"/>
            <a:ext cx="114420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 smtClean="0"/>
              <a:t>. Which picture best represents nomadic activity? – 6.2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75" y="1068313"/>
            <a:ext cx="3133727" cy="2613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3" y="1561661"/>
            <a:ext cx="5062230" cy="2218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549" y="1672170"/>
            <a:ext cx="63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32914" y="1323703"/>
            <a:ext cx="740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48356" y="4332776"/>
            <a:ext cx="635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679474" y="4332776"/>
            <a:ext cx="72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pic>
        <p:nvPicPr>
          <p:cNvPr id="5122" name="Picture 2" descr="http://www.legendsofamerica.com/photos-nativeamerican/PaleoPeo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" y="3891114"/>
            <a:ext cx="4217125" cy="281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hfinalnichols1.weebly.com/uploads/2/5/2/9/25295320/399398969.jpg?5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6" y="3764212"/>
            <a:ext cx="4481482" cy="29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884" y="580401"/>
            <a:ext cx="1054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  <a:r>
              <a:rPr lang="en-US" sz="2800" dirty="0" smtClean="0"/>
              <a:t>. Which type of stone technology helped advance early man during the Paleolithic Age? - 6.2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Iron Ore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Coal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Copper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Flint</a:t>
            </a:r>
          </a:p>
          <a:p>
            <a:r>
              <a:rPr lang="en-US" sz="2800" dirty="0" smtClean="0"/>
              <a:t> </a:t>
            </a:r>
          </a:p>
          <a:p>
            <a:pPr marL="342900" indent="-342900">
              <a:buAutoNum type="alphaLcPeriod"/>
            </a:pPr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6146" name="Picture 2" descr="http://cliparts101.com/files/928/715874AC91D98A1AF5076C39C5FE642A/Arrowhead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854" y="1754777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5459" y="136264"/>
            <a:ext cx="105424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  <a:r>
              <a:rPr lang="en-US" sz="2800" dirty="0" smtClean="0"/>
              <a:t>. Early humans of the Paleolithic Age lived in groups or bands consisting of about ________________. – 6.2</a:t>
            </a:r>
            <a:endParaRPr lang="en-US" sz="2800" dirty="0"/>
          </a:p>
          <a:p>
            <a:pPr marL="342900" indent="-342900">
              <a:buAutoNum type="alphaLcPeriod"/>
            </a:pPr>
            <a:endParaRPr lang="en-US" sz="2800" dirty="0" smtClean="0"/>
          </a:p>
          <a:p>
            <a:pPr marL="342900" indent="-342900">
              <a:buAutoNum type="alphaLcPeriod"/>
            </a:pPr>
            <a:r>
              <a:rPr lang="en-US" sz="2800" dirty="0" smtClean="0"/>
              <a:t>5 – 10 people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20 - 30 people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Groups larger than 200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Groups larger than 500</a:t>
            </a:r>
          </a:p>
          <a:p>
            <a:pPr marL="342900" indent="-342900">
              <a:buAutoNum type="alphaLcPeriod"/>
            </a:pPr>
            <a:endParaRPr lang="en-US" dirty="0"/>
          </a:p>
        </p:txBody>
      </p:sp>
      <p:pic>
        <p:nvPicPr>
          <p:cNvPr id="7170" name="Picture 2" descr="http://historyofeating.umwblogs.org/files/2011/11/hunter-gather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1" y="2978331"/>
            <a:ext cx="4320448" cy="353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3550023" y="2581834"/>
            <a:ext cx="925157" cy="527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452</Words>
  <Application>Microsoft Office PowerPoint</Application>
  <PresentationFormat>Widescreen</PresentationFormat>
  <Paragraphs>89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Checkpoint #6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your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Checkpoint #1</dc:title>
  <dc:creator>Matthew Kovach</dc:creator>
  <cp:lastModifiedBy>Jenny Culp</cp:lastModifiedBy>
  <cp:revision>30</cp:revision>
  <dcterms:created xsi:type="dcterms:W3CDTF">2015-08-19T12:38:26Z</dcterms:created>
  <dcterms:modified xsi:type="dcterms:W3CDTF">2015-08-26T12:08:42Z</dcterms:modified>
</cp:coreProperties>
</file>