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3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6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5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7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537D6-4726-409B-8C00-02B3BD5C032F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D11F-3C7B-4DBF-94B2-0843E224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5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65" y="578734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founded the city of Jerusalem?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049" y="1099462"/>
            <a:ext cx="19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5914" y="601884"/>
            <a:ext cx="417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built the 1</a:t>
            </a:r>
            <a:r>
              <a:rPr lang="en-US" baseline="30000" dirty="0" smtClean="0"/>
              <a:t>st</a:t>
            </a:r>
            <a:r>
              <a:rPr lang="en-US" dirty="0" smtClean="0"/>
              <a:t> temple?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8982" y="1053296"/>
            <a:ext cx="21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Solomon</a:t>
            </a:r>
            <a:endParaRPr lang="en-US" dirty="0"/>
          </a:p>
        </p:txBody>
      </p:sp>
      <p:pic>
        <p:nvPicPr>
          <p:cNvPr id="7170" name="Picture 2" descr="https://page473.files.wordpress.com/2014/01/2013-1025-king_david_praising_the_lord_with_his_harp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93" y="1468794"/>
            <a:ext cx="4042332" cy="474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emplemount.org/templesolo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80" y="2394774"/>
            <a:ext cx="41529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65" y="578734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defeated the Northern Kingdom?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049" y="1099462"/>
            <a:ext cx="19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Assyrians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5914" y="601884"/>
            <a:ext cx="417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exiled the Southern Kingdom?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8982" y="1053296"/>
            <a:ext cx="21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Babylonians</a:t>
            </a:r>
            <a:endParaRPr lang="en-US" dirty="0"/>
          </a:p>
        </p:txBody>
      </p:sp>
      <p:pic>
        <p:nvPicPr>
          <p:cNvPr id="6" name="Picture 5" descr="http://www.tncchurch.org/wp-content/uploads/2014/02/Israel-Judah-timel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28" y="2968183"/>
            <a:ext cx="8854633" cy="38030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48982" y="1828800"/>
            <a:ext cx="339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the other name for Babylonians?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57864" y="2470605"/>
            <a:ext cx="152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Chaldeans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65" y="578734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long was the Babylonian captivity?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049" y="1099462"/>
            <a:ext cx="19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years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5914" y="601884"/>
            <a:ext cx="417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was built when the Jews returned to Judah?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8982" y="1285055"/>
            <a:ext cx="21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temple</a:t>
            </a:r>
            <a:endParaRPr lang="en-US" dirty="0"/>
          </a:p>
        </p:txBody>
      </p:sp>
      <p:pic>
        <p:nvPicPr>
          <p:cNvPr id="9" name="Picture 8" descr="http://www.rogersvillecoc.org/survey/bs-sup07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1" y="2881303"/>
            <a:ext cx="11252064" cy="3774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1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65" y="578734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renamed the region </a:t>
            </a:r>
            <a:r>
              <a:rPr lang="en-US" dirty="0" err="1" smtClean="0"/>
              <a:t>Palestina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049" y="1099462"/>
            <a:ext cx="19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5914" y="601884"/>
            <a:ext cx="417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Palestina</a:t>
            </a:r>
            <a:r>
              <a:rPr lang="en-US" dirty="0" smtClean="0"/>
              <a:t> reference?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8982" y="1285055"/>
            <a:ext cx="21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Philistines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10" y="2258787"/>
            <a:ext cx="8977855" cy="45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65" y="578734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best describes the word Diaspora?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049" y="1099462"/>
            <a:ext cx="195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Scattering of people </a:t>
            </a:r>
            <a:endParaRPr lang="en-US" dirty="0"/>
          </a:p>
        </p:txBody>
      </p:sp>
      <p:pic>
        <p:nvPicPr>
          <p:cNvPr id="3074" name="Picture 2" descr="http://2.bp.blogspot.com/-W7_xt7neglc/UzXEpf2D_TI/AAAAAAAACOA/aciO8Nu_Eo0/s1600/tissot+-+the+Exile+from+Jerusalem+-+neo-babylonian-empire+-+Jewish+Exile+-+Chosen+people+of+the+Demiurge+-+Books+of+Foundation+-+Peter+Crawf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68" y="1422627"/>
            <a:ext cx="7337666" cy="508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9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668" y="682906"/>
            <a:ext cx="7640256" cy="5212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757" y="868101"/>
            <a:ext cx="321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Locate Israel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1251" y="1481559"/>
            <a:ext cx="118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9757" y="3289313"/>
            <a:ext cx="232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was the promise land called?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1251" y="4247909"/>
            <a:ext cx="178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757" y="868101"/>
            <a:ext cx="321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region is Israel located within?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1251" y="1481559"/>
            <a:ext cx="118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  <p:pic>
        <p:nvPicPr>
          <p:cNvPr id="1026" name="Picture 2" descr="https://upload.wikimedia.org/wikipedia/commons/d/df/Map-World-Middle-E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19" y="286776"/>
            <a:ext cx="7884575" cy="364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2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757" y="868101"/>
            <a:ext cx="321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smaller region is Israel located within?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1251" y="1481559"/>
            <a:ext cx="118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Fertile Crescent</a:t>
            </a:r>
            <a:endParaRPr lang="en-US" dirty="0"/>
          </a:p>
        </p:txBody>
      </p:sp>
      <p:pic>
        <p:nvPicPr>
          <p:cNvPr id="2050" name="Picture 2" descr="http://www.ancient.eu/uploads/images/169.png?v=1431030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87" y="312517"/>
            <a:ext cx="5126568" cy="62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757" y="868101"/>
            <a:ext cx="321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line 1 and 2 represent?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1251" y="1481559"/>
            <a:ext cx="118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Abraham’s migration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95" y="441417"/>
            <a:ext cx="7019081" cy="5114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757" y="2998632"/>
            <a:ext cx="321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line 3 and 4 represent?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352" y="3939611"/>
            <a:ext cx="118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Moses’s Exodus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757" y="868101"/>
            <a:ext cx="3217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is Israel’s religion different than the other peoples of the region?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69580" y="1979266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Monotheistic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9124" y="3877519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Monotheistic mean?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9043" y="4433104"/>
            <a:ext cx="186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Belief in one god</a:t>
            </a:r>
            <a:endParaRPr lang="en-US" dirty="0"/>
          </a:p>
        </p:txBody>
      </p:sp>
      <p:pic>
        <p:nvPicPr>
          <p:cNvPr id="11266" name="Picture 2" descr="https://cloakedmonk.files.wordpress.com/2015/02/g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33" y="1791431"/>
            <a:ext cx="47625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060" y="2534855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being described?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21398" y="579054"/>
            <a:ext cx="3488368" cy="14754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Tanakh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Torah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commandments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2111" y="3136739"/>
            <a:ext cx="195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Hebrew Bible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1641" y="4271058"/>
            <a:ext cx="456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oldest part of the Hebrew Bible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4076" y="4815068"/>
            <a:ext cx="273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Torah </a:t>
            </a:r>
            <a:endParaRPr lang="en-US" dirty="0"/>
          </a:p>
        </p:txBody>
      </p:sp>
      <p:pic>
        <p:nvPicPr>
          <p:cNvPr id="10244" name="Picture 4" descr="http://lilith.org/wp-content/uploads/2012/05/PSF-scroll-1024x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15" y="701681"/>
            <a:ext cx="4263465" cy="39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9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060" y="2534855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being described?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21398" y="579054"/>
            <a:ext cx="3488368" cy="14754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Received by Moses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 in the Torah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Loyalty to God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2111" y="3136739"/>
            <a:ext cx="2303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Commandments</a:t>
            </a:r>
            <a:endParaRPr lang="en-US" dirty="0"/>
          </a:p>
        </p:txBody>
      </p:sp>
      <p:pic>
        <p:nvPicPr>
          <p:cNvPr id="9218" name="Picture 2" descr="http://www.clipartbest.com/cliparts/niX/y8M/niXy8Mbi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48" y="1070176"/>
            <a:ext cx="46672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65" y="578734"/>
            <a:ext cx="410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did the 12 tribes want a king?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049" y="1099462"/>
            <a:ext cx="195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Unify and defeat the Philistines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05914" y="601884"/>
            <a:ext cx="417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was the first king of Israel?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8982" y="1053296"/>
            <a:ext cx="216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Saul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4177" y="2534855"/>
            <a:ext cx="2349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8982" y="3009418"/>
            <a:ext cx="236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4177" y="4271058"/>
            <a:ext cx="254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3544" y="5081286"/>
            <a:ext cx="27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Solomon</a:t>
            </a:r>
            <a:endParaRPr lang="en-US" dirty="0"/>
          </a:p>
        </p:txBody>
      </p:sp>
      <p:pic>
        <p:nvPicPr>
          <p:cNvPr id="8194" name="Picture 2" descr="https://s-media-cache-ak0.pinimg.com/736x/c8/1a/0b/c81a0bfc43d01b23eca3482b7a06a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189"/>
            <a:ext cx="6322846" cy="43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225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Chapter 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Matthew Kovach</dc:creator>
  <cp:lastModifiedBy>Jenny Culp</cp:lastModifiedBy>
  <cp:revision>5</cp:revision>
  <dcterms:created xsi:type="dcterms:W3CDTF">2015-11-05T13:31:11Z</dcterms:created>
  <dcterms:modified xsi:type="dcterms:W3CDTF">2015-11-19T18:33:53Z</dcterms:modified>
</cp:coreProperties>
</file>